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71" r:id="rId2"/>
    <p:sldId id="263" r:id="rId3"/>
    <p:sldId id="256" r:id="rId4"/>
    <p:sldId id="267" r:id="rId5"/>
    <p:sldId id="269" r:id="rId6"/>
    <p:sldId id="270" r:id="rId7"/>
    <p:sldId id="268" r:id="rId8"/>
    <p:sldId id="264" r:id="rId9"/>
    <p:sldId id="266" r:id="rId10"/>
    <p:sldId id="257" r:id="rId11"/>
    <p:sldId id="258" r:id="rId12"/>
    <p:sldId id="259" r:id="rId13"/>
    <p:sldId id="260" r:id="rId14"/>
    <p:sldId id="261" r:id="rId15"/>
    <p:sldId id="262" r:id="rId16"/>
    <p:sldId id="272" r:id="rId17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8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F7F"/>
    <a:srgbClr val="5B9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990" y="78"/>
      </p:cViewPr>
      <p:guideLst>
        <p:guide orient="horz" pos="108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412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725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28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227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56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12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253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98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511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06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895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7F595-13C7-4B22-8400-061D3A435CCF}" type="datetimeFigureOut">
              <a:rPr lang="en-US" smtClean="0"/>
              <a:t>04-Sep-17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DAA3A-7029-4F67-A576-189CBA9F7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419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43879" y="874990"/>
            <a:ext cx="6284843" cy="1342541"/>
          </a:xfrm>
        </p:spPr>
        <p:txBody>
          <a:bodyPr>
            <a:normAutofit fontScale="90000"/>
          </a:bodyPr>
          <a:lstStyle/>
          <a:p>
            <a:r>
              <a:rPr lang="en-US" sz="8000" dirty="0" smtClean="0">
                <a:solidFill>
                  <a:schemeClr val="accent6">
                    <a:lumMod val="75000"/>
                  </a:schemeClr>
                </a:solidFill>
                <a:latin typeface="Electro Shackle" panose="02000500000000000000" pitchFamily="2" charset="0"/>
              </a:rPr>
              <a:t>Bio</a:t>
            </a:r>
            <a:r>
              <a:rPr lang="en-US" sz="8000" dirty="0" smtClean="0">
                <a:latin typeface="Electro Shackle" panose="02000500000000000000" pitchFamily="2" charset="0"/>
              </a:rPr>
              <a:t> </a:t>
            </a:r>
            <a:r>
              <a:rPr lang="en-US" sz="80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Electro Shackle" panose="02000500000000000000" pitchFamily="2" charset="0"/>
              </a:rPr>
              <a:t>Electronic</a:t>
            </a:r>
            <a:r>
              <a:rPr lang="en-US" sz="8000" dirty="0" smtClean="0">
                <a:latin typeface="Electro Shackle" panose="02000500000000000000" pitchFamily="2" charset="0"/>
              </a:rPr>
              <a:t> Limbs</a:t>
            </a:r>
            <a:endParaRPr lang="en-US" sz="8000" dirty="0">
              <a:latin typeface="Electro Shackle" panose="02000500000000000000" pitchFamily="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0722" y="3564833"/>
            <a:ext cx="6858000" cy="530087"/>
          </a:xfrm>
        </p:spPr>
        <p:txBody>
          <a:bodyPr/>
          <a:lstStyle/>
          <a:p>
            <a:r>
              <a:rPr lang="en-US" dirty="0" smtClean="0"/>
              <a:t>Presented By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773" y="3829876"/>
            <a:ext cx="3937897" cy="3048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686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3979000" y="2369090"/>
            <a:ext cx="554300" cy="659168"/>
            <a:chOff x="5110579" y="1509204"/>
            <a:chExt cx="985421" cy="1171853"/>
          </a:xfrm>
        </p:grpSpPr>
        <p:sp>
          <p:nvSpPr>
            <p:cNvPr id="4" name="Flowchart: Connector 3"/>
            <p:cNvSpPr/>
            <p:nvPr/>
          </p:nvSpPr>
          <p:spPr>
            <a:xfrm>
              <a:off x="5110579" y="1509204"/>
              <a:ext cx="985421" cy="1171853"/>
            </a:xfrm>
            <a:prstGeom prst="flowChartConnector">
              <a:avLst/>
            </a:prstGeom>
            <a:solidFill>
              <a:schemeClr val="tx2">
                <a:lumMod val="60000"/>
                <a:lumOff val="40000"/>
              </a:schemeClr>
            </a:solidFill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" name="Flowchart: Connector 8"/>
            <p:cNvSpPr/>
            <p:nvPr/>
          </p:nvSpPr>
          <p:spPr>
            <a:xfrm>
              <a:off x="5521911" y="1562471"/>
              <a:ext cx="488272" cy="577048"/>
            </a:xfrm>
            <a:prstGeom prst="flowChartConnector">
              <a:avLst/>
            </a:prstGeom>
            <a:solidFill>
              <a:schemeClr val="bg1"/>
            </a:solidFill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" name="Flowchart: Connector 9"/>
            <p:cNvSpPr/>
            <p:nvPr/>
          </p:nvSpPr>
          <p:spPr>
            <a:xfrm>
              <a:off x="5203794" y="2043344"/>
              <a:ext cx="488272" cy="577048"/>
            </a:xfrm>
            <a:prstGeom prst="flowChartConnector">
              <a:avLst/>
            </a:prstGeom>
            <a:solidFill>
              <a:schemeClr val="bg1"/>
            </a:solidFill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8" name="Group 7"/>
          <p:cNvGrpSpPr/>
          <p:nvPr/>
        </p:nvGrpSpPr>
        <p:grpSpPr>
          <a:xfrm rot="2941818">
            <a:off x="4563634" y="1764853"/>
            <a:ext cx="199748" cy="1033694"/>
            <a:chOff x="5655076" y="1819922"/>
            <a:chExt cx="355106" cy="1837678"/>
          </a:xfrm>
          <a:solidFill>
            <a:schemeClr val="bg1">
              <a:lumMod val="50000"/>
            </a:schemeClr>
          </a:solidFill>
        </p:grpSpPr>
        <p:sp>
          <p:nvSpPr>
            <p:cNvPr id="2" name="Can 1"/>
            <p:cNvSpPr/>
            <p:nvPr/>
          </p:nvSpPr>
          <p:spPr>
            <a:xfrm>
              <a:off x="5761608" y="1819922"/>
              <a:ext cx="133165" cy="1713390"/>
            </a:xfrm>
            <a:prstGeom prst="can">
              <a:avLst/>
            </a:prstGeom>
            <a:grpFill/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" name="Flowchart: Connector 4"/>
            <p:cNvSpPr/>
            <p:nvPr/>
          </p:nvSpPr>
          <p:spPr>
            <a:xfrm>
              <a:off x="5655076" y="3346882"/>
              <a:ext cx="355106" cy="310718"/>
            </a:xfrm>
            <a:prstGeom prst="flowChartConnector">
              <a:avLst/>
            </a:prstGeom>
            <a:grpFill/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7" name="Group 6"/>
          <p:cNvGrpSpPr/>
          <p:nvPr/>
        </p:nvGrpSpPr>
        <p:grpSpPr>
          <a:xfrm rot="229551">
            <a:off x="4036426" y="2699440"/>
            <a:ext cx="199748" cy="1015799"/>
            <a:chOff x="4271639" y="3273641"/>
            <a:chExt cx="355106" cy="1805865"/>
          </a:xfrm>
          <a:solidFill>
            <a:schemeClr val="bg2">
              <a:lumMod val="50000"/>
            </a:schemeClr>
          </a:solidFill>
        </p:grpSpPr>
        <p:sp>
          <p:nvSpPr>
            <p:cNvPr id="3" name="Can 2"/>
            <p:cNvSpPr/>
            <p:nvPr/>
          </p:nvSpPr>
          <p:spPr>
            <a:xfrm>
              <a:off x="4378171" y="3366116"/>
              <a:ext cx="133165" cy="1713390"/>
            </a:xfrm>
            <a:prstGeom prst="can">
              <a:avLst/>
            </a:prstGeom>
            <a:grpFill/>
            <a:scene3d>
              <a:camera prst="orthographicFront"/>
              <a:lightRig rig="threePt" dir="t"/>
            </a:scene3d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6" name="Flowchart: Connector 5"/>
            <p:cNvSpPr/>
            <p:nvPr/>
          </p:nvSpPr>
          <p:spPr>
            <a:xfrm>
              <a:off x="4271639" y="3273641"/>
              <a:ext cx="355106" cy="310718"/>
            </a:xfrm>
            <a:prstGeom prst="flowChartConnector">
              <a:avLst/>
            </a:prstGeom>
            <a:grpFill/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</p:spTree>
    <p:extLst>
      <p:ext uri="{BB962C8B-B14F-4D97-AF65-F5344CB8AC3E}">
        <p14:creationId xmlns:p14="http://schemas.microsoft.com/office/powerpoint/2010/main" val="2227513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1000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1000" fill="hold">
                                          <p:stCondLst>
                                            <p:cond delay="20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1000" fill="hold">
                                          <p:stCondLst>
                                            <p:cond delay="30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1000" fill="hold">
                                          <p:stCondLst>
                                            <p:cond delay="40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 rot="5400000">
            <a:off x="5438829" y="1931676"/>
            <a:ext cx="744736" cy="843135"/>
            <a:chOff x="2428875" y="762000"/>
            <a:chExt cx="1323975" cy="1409700"/>
          </a:xfrm>
        </p:grpSpPr>
        <p:sp>
          <p:nvSpPr>
            <p:cNvPr id="50" name="Oval 49"/>
            <p:cNvSpPr/>
            <p:nvPr/>
          </p:nvSpPr>
          <p:spPr>
            <a:xfrm>
              <a:off x="2428875" y="800100"/>
              <a:ext cx="1323975" cy="13716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1" name="Oval 50"/>
            <p:cNvSpPr/>
            <p:nvPr/>
          </p:nvSpPr>
          <p:spPr>
            <a:xfrm>
              <a:off x="2600325" y="762000"/>
              <a:ext cx="876300" cy="12668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46" name="Group 45"/>
          <p:cNvGrpSpPr/>
          <p:nvPr/>
        </p:nvGrpSpPr>
        <p:grpSpPr>
          <a:xfrm rot="16200000">
            <a:off x="6406518" y="1878333"/>
            <a:ext cx="734100" cy="822264"/>
            <a:chOff x="2428875" y="762000"/>
            <a:chExt cx="1323975" cy="1409700"/>
          </a:xfrm>
        </p:grpSpPr>
        <p:sp>
          <p:nvSpPr>
            <p:cNvPr id="47" name="Oval 46"/>
            <p:cNvSpPr/>
            <p:nvPr/>
          </p:nvSpPr>
          <p:spPr>
            <a:xfrm>
              <a:off x="2428875" y="800100"/>
              <a:ext cx="1323975" cy="13716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8" name="Oval 47"/>
            <p:cNvSpPr/>
            <p:nvPr/>
          </p:nvSpPr>
          <p:spPr>
            <a:xfrm>
              <a:off x="2600325" y="762000"/>
              <a:ext cx="876300" cy="12668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34" name="Group 33"/>
          <p:cNvGrpSpPr/>
          <p:nvPr/>
        </p:nvGrpSpPr>
        <p:grpSpPr>
          <a:xfrm rot="5400000">
            <a:off x="3023594" y="1738612"/>
            <a:ext cx="744736" cy="792956"/>
            <a:chOff x="2428875" y="762000"/>
            <a:chExt cx="1323975" cy="1409700"/>
          </a:xfrm>
        </p:grpSpPr>
        <p:sp>
          <p:nvSpPr>
            <p:cNvPr id="35" name="Oval 34"/>
            <p:cNvSpPr/>
            <p:nvPr/>
          </p:nvSpPr>
          <p:spPr>
            <a:xfrm>
              <a:off x="2428875" y="800100"/>
              <a:ext cx="1323975" cy="1371600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6" name="Oval 35"/>
            <p:cNvSpPr/>
            <p:nvPr/>
          </p:nvSpPr>
          <p:spPr>
            <a:xfrm>
              <a:off x="2600325" y="762000"/>
              <a:ext cx="876300" cy="12668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31" name="Group 30"/>
          <p:cNvGrpSpPr/>
          <p:nvPr/>
        </p:nvGrpSpPr>
        <p:grpSpPr>
          <a:xfrm rot="16200000">
            <a:off x="3982643" y="1695748"/>
            <a:ext cx="744736" cy="792956"/>
            <a:chOff x="2428875" y="762000"/>
            <a:chExt cx="1323975" cy="1409700"/>
          </a:xfrm>
        </p:grpSpPr>
        <p:sp>
          <p:nvSpPr>
            <p:cNvPr id="26" name="Oval 25"/>
            <p:cNvSpPr/>
            <p:nvPr/>
          </p:nvSpPr>
          <p:spPr>
            <a:xfrm>
              <a:off x="2428875" y="800100"/>
              <a:ext cx="1323975" cy="137160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30" name="Oval 29"/>
            <p:cNvSpPr/>
            <p:nvPr/>
          </p:nvSpPr>
          <p:spPr>
            <a:xfrm>
              <a:off x="2600325" y="762000"/>
              <a:ext cx="876300" cy="126682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116586" y="3316488"/>
            <a:ext cx="2884986" cy="610790"/>
            <a:chOff x="5963993" y="4700955"/>
            <a:chExt cx="3761033" cy="1718895"/>
          </a:xfrm>
          <a:solidFill>
            <a:schemeClr val="accent1">
              <a:lumMod val="50000"/>
            </a:schemeClr>
          </a:solidFill>
          <a:scene3d>
            <a:camera prst="perspectiveRelaxedModerately"/>
            <a:lightRig rig="threePt" dir="t"/>
          </a:scene3d>
        </p:grpSpPr>
        <p:grpSp>
          <p:nvGrpSpPr>
            <p:cNvPr id="14" name="Group 13"/>
            <p:cNvGrpSpPr/>
            <p:nvPr/>
          </p:nvGrpSpPr>
          <p:grpSpPr>
            <a:xfrm>
              <a:off x="5963993" y="4700955"/>
              <a:ext cx="3761033" cy="1709370"/>
              <a:chOff x="5963993" y="4700955"/>
              <a:chExt cx="3761033" cy="1709370"/>
            </a:xfrm>
            <a:grpFill/>
          </p:grpSpPr>
          <p:sp>
            <p:nvSpPr>
              <p:cNvPr id="18" name="Arc 17"/>
              <p:cNvSpPr/>
              <p:nvPr/>
            </p:nvSpPr>
            <p:spPr>
              <a:xfrm flipV="1">
                <a:off x="5973518" y="4700955"/>
                <a:ext cx="3751508" cy="1709370"/>
              </a:xfrm>
              <a:prstGeom prst="arc">
                <a:avLst>
                  <a:gd name="adj1" fmla="val 16200000"/>
                  <a:gd name="adj2" fmla="val 15796898"/>
                </a:avLst>
              </a:prstGeom>
              <a:grpFill/>
              <a:ln>
                <a:solidFill>
                  <a:schemeClr val="tx2">
                    <a:lumMod val="50000"/>
                  </a:schemeClr>
                </a:solidFill>
              </a:ln>
              <a:sp3d>
                <a:bevelT w="139700" h="139700" prst="divot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9" name="Arc 18"/>
              <p:cNvSpPr/>
              <p:nvPr/>
            </p:nvSpPr>
            <p:spPr>
              <a:xfrm flipV="1">
                <a:off x="5963993" y="4981574"/>
                <a:ext cx="3751508" cy="1247775"/>
              </a:xfrm>
              <a:prstGeom prst="arc">
                <a:avLst>
                  <a:gd name="adj1" fmla="val 16200000"/>
                  <a:gd name="adj2" fmla="val 15796898"/>
                </a:avLst>
              </a:prstGeom>
              <a:grpFill/>
              <a:ln>
                <a:solidFill>
                  <a:schemeClr val="tx2">
                    <a:lumMod val="50000"/>
                  </a:schemeClr>
                </a:solidFill>
              </a:ln>
              <a:sp3d>
                <a:bevelT w="139700" h="139700" prst="divot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  <p:sp>
          <p:nvSpPr>
            <p:cNvPr id="15" name="Arc 14"/>
            <p:cNvSpPr/>
            <p:nvPr/>
          </p:nvSpPr>
          <p:spPr>
            <a:xfrm flipV="1">
              <a:off x="5973518" y="4981574"/>
              <a:ext cx="3751508" cy="1247775"/>
            </a:xfrm>
            <a:prstGeom prst="arc">
              <a:avLst>
                <a:gd name="adj1" fmla="val 16200000"/>
                <a:gd name="adj2" fmla="val 15796898"/>
              </a:avLst>
            </a:prstGeom>
            <a:solidFill>
              <a:schemeClr val="bg1"/>
            </a:solidFill>
            <a:ln>
              <a:solidFill>
                <a:schemeClr val="tx2">
                  <a:lumMod val="50000"/>
                </a:schemeClr>
              </a:solidFill>
            </a:ln>
            <a:sp3d>
              <a:bevelT w="139700" h="139700" prst="divo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6" name="Rounded Rectangle 15"/>
            <p:cNvSpPr/>
            <p:nvPr/>
          </p:nvSpPr>
          <p:spPr>
            <a:xfrm>
              <a:off x="7705725" y="5419725"/>
              <a:ext cx="238125" cy="990600"/>
            </a:xfrm>
            <a:prstGeom prst="roundRect">
              <a:avLst/>
            </a:prstGeom>
            <a:grpFill/>
            <a:ln>
              <a:noFill/>
            </a:ln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7" name="Rounded Rectangle 16"/>
            <p:cNvSpPr/>
            <p:nvPr/>
          </p:nvSpPr>
          <p:spPr>
            <a:xfrm>
              <a:off x="7696201" y="6172200"/>
              <a:ext cx="247650" cy="247650"/>
            </a:xfrm>
            <a:prstGeom prst="roundRect">
              <a:avLst>
                <a:gd name="adj" fmla="val 50000"/>
              </a:avLst>
            </a:prstGeom>
            <a:grpFill/>
            <a:ln>
              <a:solidFill>
                <a:schemeClr val="bg2">
                  <a:lumMod val="10000"/>
                </a:schemeClr>
              </a:solidFill>
            </a:ln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953679" y="3332561"/>
            <a:ext cx="1489734" cy="579880"/>
            <a:chOff x="5963993" y="4700955"/>
            <a:chExt cx="3761033" cy="1718895"/>
          </a:xfrm>
          <a:scene3d>
            <a:camera prst="perspectiveRelaxed"/>
            <a:lightRig rig="threePt" dir="t"/>
          </a:scene3d>
        </p:grpSpPr>
        <p:grpSp>
          <p:nvGrpSpPr>
            <p:cNvPr id="8" name="Group 7"/>
            <p:cNvGrpSpPr/>
            <p:nvPr/>
          </p:nvGrpSpPr>
          <p:grpSpPr>
            <a:xfrm>
              <a:off x="5963993" y="4700955"/>
              <a:ext cx="3761033" cy="1709370"/>
              <a:chOff x="5963993" y="4700955"/>
              <a:chExt cx="3761033" cy="1709370"/>
            </a:xfrm>
            <a:solidFill>
              <a:schemeClr val="bg2">
                <a:lumMod val="75000"/>
              </a:schemeClr>
            </a:solidFill>
          </p:grpSpPr>
          <p:sp>
            <p:nvSpPr>
              <p:cNvPr id="6" name="Arc 5"/>
              <p:cNvSpPr/>
              <p:nvPr/>
            </p:nvSpPr>
            <p:spPr>
              <a:xfrm flipV="1">
                <a:off x="5973518" y="4700955"/>
                <a:ext cx="3751508" cy="1709370"/>
              </a:xfrm>
              <a:prstGeom prst="arc">
                <a:avLst>
                  <a:gd name="adj1" fmla="val 16200000"/>
                  <a:gd name="adj2" fmla="val 15796898"/>
                </a:avLst>
              </a:prstGeom>
              <a:grpFill/>
              <a:ln>
                <a:solidFill>
                  <a:schemeClr val="tx2">
                    <a:lumMod val="50000"/>
                  </a:schemeClr>
                </a:solidFill>
              </a:ln>
              <a:sp3d>
                <a:bevelT w="139700" h="139700" prst="divot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" name="Arc 6"/>
              <p:cNvSpPr/>
              <p:nvPr/>
            </p:nvSpPr>
            <p:spPr>
              <a:xfrm flipV="1">
                <a:off x="5963993" y="4981574"/>
                <a:ext cx="3751508" cy="1247775"/>
              </a:xfrm>
              <a:prstGeom prst="arc">
                <a:avLst>
                  <a:gd name="adj1" fmla="val 16200000"/>
                  <a:gd name="adj2" fmla="val 15796898"/>
                </a:avLst>
              </a:prstGeom>
              <a:grpFill/>
              <a:ln>
                <a:solidFill>
                  <a:schemeClr val="tx2">
                    <a:lumMod val="50000"/>
                  </a:schemeClr>
                </a:solidFill>
              </a:ln>
              <a:sp3d>
                <a:bevelT w="139700" h="139700" prst="divot"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  <p:sp>
          <p:nvSpPr>
            <p:cNvPr id="9" name="Arc 8"/>
            <p:cNvSpPr/>
            <p:nvPr/>
          </p:nvSpPr>
          <p:spPr>
            <a:xfrm flipV="1">
              <a:off x="5973518" y="4981574"/>
              <a:ext cx="3751508" cy="1247775"/>
            </a:xfrm>
            <a:prstGeom prst="arc">
              <a:avLst>
                <a:gd name="adj1" fmla="val 16200000"/>
                <a:gd name="adj2" fmla="val 15796898"/>
              </a:avLst>
            </a:prstGeom>
            <a:solidFill>
              <a:schemeClr val="bg1"/>
            </a:solidFill>
            <a:ln>
              <a:solidFill>
                <a:schemeClr val="tx2">
                  <a:lumMod val="50000"/>
                </a:schemeClr>
              </a:solidFill>
            </a:ln>
            <a:sp3d>
              <a:bevelT w="139700" h="139700" prst="divot"/>
            </a:sp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7705725" y="5419725"/>
              <a:ext cx="238125" cy="9906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1" name="Rounded Rectangle 10"/>
            <p:cNvSpPr/>
            <p:nvPr/>
          </p:nvSpPr>
          <p:spPr>
            <a:xfrm>
              <a:off x="7696201" y="6172200"/>
              <a:ext cx="247650" cy="24765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bg2">
                  <a:lumMod val="10000"/>
                </a:schemeClr>
              </a:solidFill>
            </a:ln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20" name="Flowchart: Direct Access Storage 19"/>
          <p:cNvSpPr/>
          <p:nvPr/>
        </p:nvSpPr>
        <p:spPr>
          <a:xfrm rot="171031">
            <a:off x="4111507" y="3766736"/>
            <a:ext cx="762304" cy="89288"/>
          </a:xfrm>
          <a:prstGeom prst="flowChartMagneticDrum">
            <a:avLst/>
          </a:prstGeom>
          <a:solidFill>
            <a:schemeClr val="bg1">
              <a:lumMod val="6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7" name="Oval 36"/>
          <p:cNvSpPr/>
          <p:nvPr/>
        </p:nvSpPr>
        <p:spPr>
          <a:xfrm>
            <a:off x="5320897" y="1894425"/>
            <a:ext cx="875562" cy="907951"/>
          </a:xfrm>
          <a:prstGeom prst="ellipse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38" name="Oval 37"/>
          <p:cNvSpPr/>
          <p:nvPr/>
        </p:nvSpPr>
        <p:spPr>
          <a:xfrm>
            <a:off x="6386619" y="1836932"/>
            <a:ext cx="846535" cy="873323"/>
          </a:xfrm>
          <a:prstGeom prst="ellipse">
            <a:avLst/>
          </a:prstGeom>
          <a:solidFill>
            <a:schemeClr val="accent1">
              <a:lumMod val="50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6" name="Oval 55"/>
          <p:cNvSpPr/>
          <p:nvPr/>
        </p:nvSpPr>
        <p:spPr>
          <a:xfrm>
            <a:off x="2921794" y="1687713"/>
            <a:ext cx="846535" cy="873323"/>
          </a:xfrm>
          <a:prstGeom prst="ellipse">
            <a:avLst/>
          </a:prstGeom>
          <a:solidFill>
            <a:schemeClr val="tx1">
              <a:lumMod val="75000"/>
              <a:lumOff val="25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7" name="Oval 56"/>
          <p:cNvSpPr/>
          <p:nvPr/>
        </p:nvSpPr>
        <p:spPr>
          <a:xfrm>
            <a:off x="3982641" y="1628776"/>
            <a:ext cx="846535" cy="873323"/>
          </a:xfrm>
          <a:prstGeom prst="ellipse">
            <a:avLst/>
          </a:prstGeom>
          <a:solidFill>
            <a:schemeClr val="accent1">
              <a:lumMod val="50000"/>
              <a:alpha val="5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73" name="Group 72"/>
          <p:cNvGrpSpPr/>
          <p:nvPr/>
        </p:nvGrpSpPr>
        <p:grpSpPr>
          <a:xfrm>
            <a:off x="5833563" y="1861003"/>
            <a:ext cx="1271321" cy="384083"/>
            <a:chOff x="1186787" y="4018128"/>
            <a:chExt cx="2139997" cy="655518"/>
          </a:xfrm>
        </p:grpSpPr>
        <p:sp>
          <p:nvSpPr>
            <p:cNvPr id="74" name="Oval 73"/>
            <p:cNvSpPr/>
            <p:nvPr/>
          </p:nvSpPr>
          <p:spPr>
            <a:xfrm>
              <a:off x="1186787" y="4045423"/>
              <a:ext cx="609600" cy="61614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1472536" y="4018128"/>
              <a:ext cx="1854248" cy="655518"/>
              <a:chOff x="3815686" y="627228"/>
              <a:chExt cx="1854248" cy="655518"/>
            </a:xfrm>
            <a:solidFill>
              <a:schemeClr val="bg1">
                <a:lumMod val="65000"/>
              </a:schemeClr>
            </a:solidFill>
          </p:grpSpPr>
          <p:sp>
            <p:nvSpPr>
              <p:cNvPr id="76" name="Flowchart: Direct Access Storage 75"/>
              <p:cNvSpPr/>
              <p:nvPr/>
            </p:nvSpPr>
            <p:spPr>
              <a:xfrm>
                <a:off x="3815686" y="875020"/>
                <a:ext cx="1571625" cy="276225"/>
              </a:xfrm>
              <a:prstGeom prst="flowChartMagneticDru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5060334" y="627228"/>
                <a:ext cx="609600" cy="65551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78" name="Group 77"/>
          <p:cNvGrpSpPr/>
          <p:nvPr/>
        </p:nvGrpSpPr>
        <p:grpSpPr>
          <a:xfrm>
            <a:off x="3430467" y="1916018"/>
            <a:ext cx="1203749" cy="368729"/>
            <a:chOff x="1186787" y="4018128"/>
            <a:chExt cx="2139997" cy="655518"/>
          </a:xfrm>
        </p:grpSpPr>
        <p:sp>
          <p:nvSpPr>
            <p:cNvPr id="79" name="Oval 78"/>
            <p:cNvSpPr/>
            <p:nvPr/>
          </p:nvSpPr>
          <p:spPr>
            <a:xfrm>
              <a:off x="1186787" y="4045423"/>
              <a:ext cx="609600" cy="616140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1472536" y="4018128"/>
              <a:ext cx="1854248" cy="655518"/>
              <a:chOff x="3815686" y="627228"/>
              <a:chExt cx="1854248" cy="655518"/>
            </a:xfrm>
            <a:solidFill>
              <a:schemeClr val="bg1">
                <a:lumMod val="65000"/>
              </a:schemeClr>
            </a:solidFill>
          </p:grpSpPr>
          <p:sp>
            <p:nvSpPr>
              <p:cNvPr id="81" name="Flowchart: Direct Access Storage 80"/>
              <p:cNvSpPr/>
              <p:nvPr/>
            </p:nvSpPr>
            <p:spPr>
              <a:xfrm>
                <a:off x="3815686" y="875020"/>
                <a:ext cx="1571625" cy="276225"/>
              </a:xfrm>
              <a:prstGeom prst="flowChartMagneticDrum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5060334" y="627228"/>
                <a:ext cx="609600" cy="65551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-2414932" y="2625590"/>
            <a:ext cx="1210163" cy="2172255"/>
            <a:chOff x="4153866" y="292300"/>
            <a:chExt cx="2151400" cy="3861787"/>
          </a:xfrm>
          <a:solidFill>
            <a:schemeClr val="bg1">
              <a:lumMod val="65000"/>
            </a:schemeClr>
          </a:solidFill>
        </p:grpSpPr>
        <p:grpSp>
          <p:nvGrpSpPr>
            <p:cNvPr id="44" name="Group 43"/>
            <p:cNvGrpSpPr/>
            <p:nvPr/>
          </p:nvGrpSpPr>
          <p:grpSpPr>
            <a:xfrm>
              <a:off x="4153866" y="821825"/>
              <a:ext cx="2151400" cy="2986695"/>
              <a:chOff x="4153866" y="821825"/>
              <a:chExt cx="2151400" cy="2986695"/>
            </a:xfrm>
            <a:grpFill/>
          </p:grpSpPr>
          <p:sp>
            <p:nvSpPr>
              <p:cNvPr id="59" name="Rounded Rectangle 58"/>
              <p:cNvSpPr/>
              <p:nvPr/>
            </p:nvSpPr>
            <p:spPr>
              <a:xfrm>
                <a:off x="4153866" y="985066"/>
                <a:ext cx="1651247" cy="97655"/>
              </a:xfrm>
              <a:prstGeom prst="roundRect">
                <a:avLst/>
              </a:prstGeom>
              <a:grp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grpSp>
            <p:nvGrpSpPr>
              <p:cNvPr id="60" name="Group 59"/>
              <p:cNvGrpSpPr/>
              <p:nvPr/>
            </p:nvGrpSpPr>
            <p:grpSpPr>
              <a:xfrm>
                <a:off x="5763220" y="821825"/>
                <a:ext cx="542046" cy="2986695"/>
                <a:chOff x="5763220" y="821825"/>
                <a:chExt cx="542046" cy="2986695"/>
              </a:xfrm>
              <a:grpFill/>
            </p:grpSpPr>
            <p:sp>
              <p:nvSpPr>
                <p:cNvPr id="61" name="Flowchart: Magnetic Disk 60"/>
                <p:cNvSpPr/>
                <p:nvPr/>
              </p:nvSpPr>
              <p:spPr>
                <a:xfrm>
                  <a:off x="5788241" y="3355759"/>
                  <a:ext cx="503377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2" name="Flowchart: Magnetic Disk 61"/>
                <p:cNvSpPr/>
                <p:nvPr/>
              </p:nvSpPr>
              <p:spPr>
                <a:xfrm>
                  <a:off x="5763220" y="1618965"/>
                  <a:ext cx="528398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Flowchart: Magnetic Disk 62"/>
                <p:cNvSpPr/>
                <p:nvPr/>
              </p:nvSpPr>
              <p:spPr>
                <a:xfrm>
                  <a:off x="5769646" y="821825"/>
                  <a:ext cx="535620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4" name="Flowchart: Magnetic Disk 63"/>
                <p:cNvSpPr/>
                <p:nvPr/>
              </p:nvSpPr>
              <p:spPr>
                <a:xfrm>
                  <a:off x="5763220" y="2457281"/>
                  <a:ext cx="542046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sp>
          <p:nvSpPr>
            <p:cNvPr id="45" name="Rounded Rectangle 44"/>
            <p:cNvSpPr/>
            <p:nvPr/>
          </p:nvSpPr>
          <p:spPr>
            <a:xfrm>
              <a:off x="4190260" y="3559944"/>
              <a:ext cx="1651247" cy="97655"/>
            </a:xfrm>
            <a:prstGeom prst="roundRect">
              <a:avLst/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4219831" y="292300"/>
              <a:ext cx="1876169" cy="3861787"/>
              <a:chOff x="4206183" y="374187"/>
              <a:chExt cx="1876169" cy="3861787"/>
            </a:xfrm>
            <a:grpFill/>
          </p:grpSpPr>
          <p:grpSp>
            <p:nvGrpSpPr>
              <p:cNvPr id="53" name="Group 52"/>
              <p:cNvGrpSpPr/>
              <p:nvPr/>
            </p:nvGrpSpPr>
            <p:grpSpPr>
              <a:xfrm>
                <a:off x="4206183" y="374187"/>
                <a:ext cx="1876169" cy="3861787"/>
                <a:chOff x="4206183" y="374187"/>
                <a:chExt cx="1876169" cy="3861787"/>
              </a:xfrm>
              <a:grpFill/>
            </p:grpSpPr>
            <p:sp>
              <p:nvSpPr>
                <p:cNvPr id="55" name="Rounded Rectangle 54"/>
                <p:cNvSpPr/>
                <p:nvPr/>
              </p:nvSpPr>
              <p:spPr>
                <a:xfrm rot="5400000">
                  <a:off x="4051584" y="2205207"/>
                  <a:ext cx="3861787" cy="199748"/>
                </a:xfrm>
                <a:prstGeom prst="roundRect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58" name="Rounded Rectangle 57"/>
                <p:cNvSpPr/>
                <p:nvPr/>
              </p:nvSpPr>
              <p:spPr>
                <a:xfrm>
                  <a:off x="4206183" y="1883543"/>
                  <a:ext cx="1651247" cy="97655"/>
                </a:xfrm>
                <a:prstGeom prst="roundRect">
                  <a:avLst/>
                </a:prstGeom>
                <a:grpFill/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54" name="Rounded Rectangle 53"/>
              <p:cNvSpPr/>
              <p:nvPr/>
            </p:nvSpPr>
            <p:spPr>
              <a:xfrm>
                <a:off x="4247126" y="2688762"/>
                <a:ext cx="1651247" cy="97655"/>
              </a:xfrm>
              <a:prstGeom prst="roundRect">
                <a:avLst/>
              </a:prstGeom>
              <a:grp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1924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9259E-6 0 L -0.06343 0.00278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71" y="1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2" presetClass="path" presetSubtype="0" repeatCount="indefinite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6968 0.05138 C -0.06505 0.04548 -0.05741 0.04184 -0.04907 0.04184 C -0.04074 0.04184 -0.0331 0.04548 -0.02801 0.05138 C -0.0331 0.05711 -0.04074 0.06111 -0.04907 0.06111 C -0.05741 0.06111 -0.06505 0.05711 -0.06968 0.05138 Z " pathEditMode="relative" rAng="0" ptsTypes="AAAAA">
                                      <p:cBhvr>
                                        <p:cTn id="8" dur="5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xit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2" dur="5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3095707" y="1917944"/>
            <a:ext cx="1210163" cy="2172255"/>
            <a:chOff x="4153866" y="292300"/>
            <a:chExt cx="2151400" cy="3861787"/>
          </a:xfrm>
          <a:solidFill>
            <a:schemeClr val="bg1">
              <a:lumMod val="65000"/>
            </a:schemeClr>
          </a:solidFill>
        </p:grpSpPr>
        <p:grpSp>
          <p:nvGrpSpPr>
            <p:cNvPr id="12" name="Group 11"/>
            <p:cNvGrpSpPr/>
            <p:nvPr/>
          </p:nvGrpSpPr>
          <p:grpSpPr>
            <a:xfrm>
              <a:off x="4153866" y="821825"/>
              <a:ext cx="2151400" cy="2986695"/>
              <a:chOff x="4153866" y="821825"/>
              <a:chExt cx="2151400" cy="2986695"/>
            </a:xfrm>
            <a:grpFill/>
          </p:grpSpPr>
          <p:sp>
            <p:nvSpPr>
              <p:cNvPr id="8" name="Rounded Rectangle 7"/>
              <p:cNvSpPr/>
              <p:nvPr/>
            </p:nvSpPr>
            <p:spPr>
              <a:xfrm>
                <a:off x="4153866" y="985066"/>
                <a:ext cx="1651247" cy="97655"/>
              </a:xfrm>
              <a:prstGeom prst="roundRect">
                <a:avLst/>
              </a:prstGeom>
              <a:grp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grpSp>
            <p:nvGrpSpPr>
              <p:cNvPr id="11" name="Group 10"/>
              <p:cNvGrpSpPr/>
              <p:nvPr/>
            </p:nvGrpSpPr>
            <p:grpSpPr>
              <a:xfrm>
                <a:off x="5763220" y="821825"/>
                <a:ext cx="542046" cy="2986695"/>
                <a:chOff x="5763220" y="821825"/>
                <a:chExt cx="542046" cy="2986695"/>
              </a:xfrm>
              <a:grpFill/>
            </p:grpSpPr>
            <p:sp>
              <p:nvSpPr>
                <p:cNvPr id="3" name="Flowchart: Magnetic Disk 2"/>
                <p:cNvSpPr/>
                <p:nvPr/>
              </p:nvSpPr>
              <p:spPr>
                <a:xfrm>
                  <a:off x="5788241" y="3355759"/>
                  <a:ext cx="503377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5" name="Flowchart: Magnetic Disk 4"/>
                <p:cNvSpPr/>
                <p:nvPr/>
              </p:nvSpPr>
              <p:spPr>
                <a:xfrm>
                  <a:off x="5763220" y="1618965"/>
                  <a:ext cx="528398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" name="Flowchart: Magnetic Disk 6"/>
                <p:cNvSpPr/>
                <p:nvPr/>
              </p:nvSpPr>
              <p:spPr>
                <a:xfrm>
                  <a:off x="5769646" y="821825"/>
                  <a:ext cx="535620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" name="Flowchart: Magnetic Disk 8"/>
                <p:cNvSpPr/>
                <p:nvPr/>
              </p:nvSpPr>
              <p:spPr>
                <a:xfrm>
                  <a:off x="5763220" y="2457281"/>
                  <a:ext cx="542046" cy="452761"/>
                </a:xfrm>
                <a:prstGeom prst="flowChartMagneticDisk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sp>
          <p:nvSpPr>
            <p:cNvPr id="4" name="Rounded Rectangle 3"/>
            <p:cNvSpPr/>
            <p:nvPr/>
          </p:nvSpPr>
          <p:spPr>
            <a:xfrm>
              <a:off x="4190260" y="3559944"/>
              <a:ext cx="1651247" cy="97655"/>
            </a:xfrm>
            <a:prstGeom prst="roundRect">
              <a:avLst/>
            </a:prstGeom>
            <a:grp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grpSp>
          <p:nvGrpSpPr>
            <p:cNvPr id="14" name="Group 13"/>
            <p:cNvGrpSpPr/>
            <p:nvPr/>
          </p:nvGrpSpPr>
          <p:grpSpPr>
            <a:xfrm>
              <a:off x="4219831" y="292300"/>
              <a:ext cx="1876169" cy="3861787"/>
              <a:chOff x="4206183" y="374187"/>
              <a:chExt cx="1876169" cy="3861787"/>
            </a:xfrm>
            <a:grpFill/>
          </p:grpSpPr>
          <p:grpSp>
            <p:nvGrpSpPr>
              <p:cNvPr id="13" name="Group 12"/>
              <p:cNvGrpSpPr/>
              <p:nvPr/>
            </p:nvGrpSpPr>
            <p:grpSpPr>
              <a:xfrm>
                <a:off x="4206183" y="374187"/>
                <a:ext cx="1876169" cy="3861787"/>
                <a:chOff x="4206183" y="374187"/>
                <a:chExt cx="1876169" cy="3861787"/>
              </a:xfrm>
              <a:grpFill/>
            </p:grpSpPr>
            <p:sp>
              <p:nvSpPr>
                <p:cNvPr id="2" name="Rounded Rectangle 1"/>
                <p:cNvSpPr/>
                <p:nvPr/>
              </p:nvSpPr>
              <p:spPr>
                <a:xfrm rot="5400000">
                  <a:off x="4051584" y="2205207"/>
                  <a:ext cx="3861787" cy="199748"/>
                </a:xfrm>
                <a:prstGeom prst="roundRect">
                  <a:avLst/>
                </a:prstGeom>
                <a:grpFill/>
                <a:ln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" name="Rounded Rectangle 5"/>
                <p:cNvSpPr/>
                <p:nvPr/>
              </p:nvSpPr>
              <p:spPr>
                <a:xfrm>
                  <a:off x="4206183" y="1883543"/>
                  <a:ext cx="1651247" cy="97655"/>
                </a:xfrm>
                <a:prstGeom prst="roundRect">
                  <a:avLst/>
                </a:prstGeom>
                <a:grpFill/>
                <a:ln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10" name="Rounded Rectangle 9"/>
              <p:cNvSpPr/>
              <p:nvPr/>
            </p:nvSpPr>
            <p:spPr>
              <a:xfrm>
                <a:off x="4247126" y="2688762"/>
                <a:ext cx="1651247" cy="97655"/>
              </a:xfrm>
              <a:prstGeom prst="roundRect">
                <a:avLst/>
              </a:prstGeom>
              <a:grpFill/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sp>
        <p:nvSpPr>
          <p:cNvPr id="16" name="Flowchart: Magnetic Disk 15"/>
          <p:cNvSpPr/>
          <p:nvPr/>
        </p:nvSpPr>
        <p:spPr>
          <a:xfrm>
            <a:off x="6864441" y="3842018"/>
            <a:ext cx="259672" cy="254678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Rounded Rectangle 16"/>
          <p:cNvSpPr/>
          <p:nvPr/>
        </p:nvSpPr>
        <p:spPr>
          <a:xfrm>
            <a:off x="5965576" y="3956872"/>
            <a:ext cx="928826" cy="5493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Flowchart: Magnetic Disk 19"/>
          <p:cNvSpPr/>
          <p:nvPr/>
        </p:nvSpPr>
        <p:spPr>
          <a:xfrm>
            <a:off x="6916004" y="2989499"/>
            <a:ext cx="153537" cy="1811741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2994352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repeatCount="indefinite" fill="hold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6" dur="5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5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 0.02106 L -0.003 0.02129 C -0.00287 0.01921 -0.00261 0.01736 -0.00248 0.01574 C -0.00235 0.01504 -0.00208 0.01435 -0.00208 0.01342 C -0.00195 0.01273 -0.00182 0.01203 -0.00182 0.01134 C -0.00169 0.01041 -0.00143 0.00995 -0.00143 0.00902 C -0.00052 0.00301 -0.00117 0.00602 -0.00052 0.00301 C -0.00026 0.00069 -0.00026 0.00046 0.00013 -0.0007 C 0.00078 -0.00255 0.00039 -0.00047 0.00078 -0.00209 L 1.66667E-6 3.33333E-6 " pathEditMode="relative" rAng="0" ptsTypes="AAAAAAAAAA">
                                      <p:cBhvr>
                                        <p:cTn id="1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" y="-11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lowchart: Magnetic Disk 15"/>
          <p:cNvSpPr/>
          <p:nvPr/>
        </p:nvSpPr>
        <p:spPr>
          <a:xfrm rot="976751">
            <a:off x="3124970" y="1196911"/>
            <a:ext cx="769161" cy="2584687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7" name="Flowchart: Stored Data 16"/>
          <p:cNvSpPr/>
          <p:nvPr/>
        </p:nvSpPr>
        <p:spPr>
          <a:xfrm rot="17176751">
            <a:off x="3349393" y="1844485"/>
            <a:ext cx="514192" cy="769223"/>
          </a:xfrm>
          <a:prstGeom prst="flowChartOnlineStorage">
            <a:avLst/>
          </a:prstGeom>
          <a:solidFill>
            <a:schemeClr val="bg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6" name="Flowchart: Stored Data 55"/>
          <p:cNvSpPr/>
          <p:nvPr/>
        </p:nvSpPr>
        <p:spPr>
          <a:xfrm rot="17176751">
            <a:off x="3011788" y="2709747"/>
            <a:ext cx="514192" cy="769223"/>
          </a:xfrm>
          <a:prstGeom prst="flowChartOnlineStorage">
            <a:avLst/>
          </a:prstGeom>
          <a:solidFill>
            <a:schemeClr val="bg1">
              <a:lumMod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Can 8"/>
          <p:cNvSpPr/>
          <p:nvPr/>
        </p:nvSpPr>
        <p:spPr>
          <a:xfrm rot="952639">
            <a:off x="3714459" y="1979258"/>
            <a:ext cx="136364" cy="1593840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1" name="Can 20"/>
          <p:cNvSpPr/>
          <p:nvPr/>
        </p:nvSpPr>
        <p:spPr>
          <a:xfrm rot="952639">
            <a:off x="2981103" y="1810658"/>
            <a:ext cx="133088" cy="1625560"/>
          </a:xfrm>
          <a:prstGeom prst="can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3" name="Group 2"/>
          <p:cNvGrpSpPr/>
          <p:nvPr/>
        </p:nvGrpSpPr>
        <p:grpSpPr>
          <a:xfrm rot="19355625">
            <a:off x="2536318" y="942065"/>
            <a:ext cx="1257823" cy="5649303"/>
            <a:chOff x="2697923" y="569058"/>
            <a:chExt cx="1257823" cy="5649303"/>
          </a:xfrm>
        </p:grpSpPr>
        <p:grpSp>
          <p:nvGrpSpPr>
            <p:cNvPr id="57" name="Group 56"/>
            <p:cNvGrpSpPr/>
            <p:nvPr/>
          </p:nvGrpSpPr>
          <p:grpSpPr>
            <a:xfrm>
              <a:off x="2712277" y="3200143"/>
              <a:ext cx="1243469" cy="3018218"/>
              <a:chOff x="3981889" y="2415853"/>
              <a:chExt cx="1021333" cy="2951163"/>
            </a:xfrm>
          </p:grpSpPr>
          <p:grpSp>
            <p:nvGrpSpPr>
              <p:cNvPr id="58" name="Group 57"/>
              <p:cNvGrpSpPr/>
              <p:nvPr/>
            </p:nvGrpSpPr>
            <p:grpSpPr>
              <a:xfrm rot="191575">
                <a:off x="3981889" y="4332782"/>
                <a:ext cx="1021333" cy="1034234"/>
                <a:chOff x="8731511" y="4392951"/>
                <a:chExt cx="1021333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66" name="Freeform 65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7" name="Flowchart: Magnetic Disk 66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8" name="Freeform 67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9" name="Freeform 68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0" name="Freeform 69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1" name="Freeform 70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2" name="Flowchart: Connector 71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59" name="Flowchart: Magnetic Disk 58"/>
              <p:cNvSpPr/>
              <p:nvPr/>
            </p:nvSpPr>
            <p:spPr>
              <a:xfrm rot="191575">
                <a:off x="4124240" y="2415853"/>
                <a:ext cx="476999" cy="2050960"/>
              </a:xfrm>
              <a:prstGeom prst="flowChartMagneticDisk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0" name="Flowchart: Stored Data 59"/>
              <p:cNvSpPr/>
              <p:nvPr/>
            </p:nvSpPr>
            <p:spPr>
              <a:xfrm rot="16722912">
                <a:off x="4172466" y="2843999"/>
                <a:ext cx="409651" cy="537877"/>
              </a:xfrm>
              <a:prstGeom prst="flowChartOnlineStorag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1" name="Flowchart: Stored Data 60"/>
              <p:cNvSpPr/>
              <p:nvPr/>
            </p:nvSpPr>
            <p:spPr>
              <a:xfrm rot="15760579">
                <a:off x="4286883" y="4166668"/>
                <a:ext cx="244195" cy="495819"/>
              </a:xfrm>
              <a:prstGeom prst="flowChartOnlineStorag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2" name="Can 61"/>
              <p:cNvSpPr/>
              <p:nvPr/>
            </p:nvSpPr>
            <p:spPr>
              <a:xfrm rot="239005">
                <a:off x="4571017" y="2851371"/>
                <a:ext cx="116930" cy="1625285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3" name="Can 62"/>
              <p:cNvSpPr/>
              <p:nvPr/>
            </p:nvSpPr>
            <p:spPr>
              <a:xfrm rot="21473206">
                <a:off x="4104623" y="2619972"/>
                <a:ext cx="128918" cy="1941025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  <p:grpSp>
          <p:nvGrpSpPr>
            <p:cNvPr id="73" name="Group 72"/>
            <p:cNvGrpSpPr/>
            <p:nvPr/>
          </p:nvGrpSpPr>
          <p:grpSpPr>
            <a:xfrm>
              <a:off x="2697923" y="569058"/>
              <a:ext cx="1243469" cy="3018218"/>
              <a:chOff x="3981889" y="2415853"/>
              <a:chExt cx="1021333" cy="2951163"/>
            </a:xfrm>
            <a:noFill/>
          </p:grpSpPr>
          <p:grpSp>
            <p:nvGrpSpPr>
              <p:cNvPr id="74" name="Group 73"/>
              <p:cNvGrpSpPr/>
              <p:nvPr/>
            </p:nvGrpSpPr>
            <p:grpSpPr>
              <a:xfrm rot="191575">
                <a:off x="3981889" y="4332782"/>
                <a:ext cx="1021333" cy="1034234"/>
                <a:chOff x="8731511" y="4392951"/>
                <a:chExt cx="1021333" cy="1034234"/>
              </a:xfrm>
              <a:grpFill/>
            </p:grpSpPr>
            <p:sp>
              <p:nvSpPr>
                <p:cNvPr id="80" name="Freeform 79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Flowchart: Magnetic Disk 80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2" name="Freeform 81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Freeform 82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4" name="Freeform 83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5" name="Freeform 84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Flowchart: Connector 85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75" name="Flowchart: Magnetic Disk 74"/>
              <p:cNvSpPr/>
              <p:nvPr/>
            </p:nvSpPr>
            <p:spPr>
              <a:xfrm rot="191575">
                <a:off x="4124240" y="2415853"/>
                <a:ext cx="476999" cy="2050960"/>
              </a:xfrm>
              <a:prstGeom prst="flowChartMagneticDisk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6" name="Flowchart: Stored Data 75"/>
              <p:cNvSpPr/>
              <p:nvPr/>
            </p:nvSpPr>
            <p:spPr>
              <a:xfrm rot="16722912">
                <a:off x="4172466" y="2843999"/>
                <a:ext cx="409651" cy="537877"/>
              </a:xfrm>
              <a:prstGeom prst="flowChartOnlineStorag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7" name="Flowchart: Stored Data 76"/>
              <p:cNvSpPr/>
              <p:nvPr/>
            </p:nvSpPr>
            <p:spPr>
              <a:xfrm rot="15760579">
                <a:off x="4286883" y="4166668"/>
                <a:ext cx="244195" cy="495819"/>
              </a:xfrm>
              <a:prstGeom prst="flowChartOnlineStorag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8" name="Can 77"/>
              <p:cNvSpPr/>
              <p:nvPr/>
            </p:nvSpPr>
            <p:spPr>
              <a:xfrm rot="239005">
                <a:off x="4602269" y="2807544"/>
                <a:ext cx="115423" cy="1715589"/>
              </a:xfrm>
              <a:prstGeom prst="can">
                <a:avLst>
                  <a:gd name="adj" fmla="val 28066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9" name="Can 78"/>
              <p:cNvSpPr/>
              <p:nvPr/>
            </p:nvSpPr>
            <p:spPr>
              <a:xfrm rot="21254331">
                <a:off x="4030680" y="2836211"/>
                <a:ext cx="129225" cy="1701251"/>
              </a:xfrm>
              <a:prstGeom prst="can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sp>
        <p:nvSpPr>
          <p:cNvPr id="22" name="Flowchart: Connector 21"/>
          <p:cNvSpPr/>
          <p:nvPr/>
        </p:nvSpPr>
        <p:spPr>
          <a:xfrm rot="21523604">
            <a:off x="2409825" y="3330771"/>
            <a:ext cx="925104" cy="1042784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" name="Flowchart: Connector 10"/>
          <p:cNvSpPr/>
          <p:nvPr/>
        </p:nvSpPr>
        <p:spPr>
          <a:xfrm rot="364215">
            <a:off x="3395857" y="3370556"/>
            <a:ext cx="270736" cy="580193"/>
          </a:xfrm>
          <a:prstGeom prst="flowChartConnector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2376421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700000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626325" y="4159638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" name="Rectangle 6"/>
          <p:cNvSpPr/>
          <p:nvPr/>
        </p:nvSpPr>
        <p:spPr>
          <a:xfrm>
            <a:off x="2712050" y="4168594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" name="Rectangle 7"/>
          <p:cNvSpPr/>
          <p:nvPr/>
        </p:nvSpPr>
        <p:spPr>
          <a:xfrm>
            <a:off x="2943636" y="4200581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" name="Rectangle 8"/>
          <p:cNvSpPr/>
          <p:nvPr/>
        </p:nvSpPr>
        <p:spPr>
          <a:xfrm>
            <a:off x="3037038" y="4194183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" name="Rectangle 10"/>
          <p:cNvSpPr/>
          <p:nvPr/>
        </p:nvSpPr>
        <p:spPr>
          <a:xfrm>
            <a:off x="3081408" y="4193985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grpSp>
        <p:nvGrpSpPr>
          <p:cNvPr id="25" name="Group 24"/>
          <p:cNvGrpSpPr/>
          <p:nvPr/>
        </p:nvGrpSpPr>
        <p:grpSpPr>
          <a:xfrm>
            <a:off x="1969543" y="4143415"/>
            <a:ext cx="1547210" cy="203150"/>
            <a:chOff x="1428467" y="4685423"/>
            <a:chExt cx="2750596" cy="361156"/>
          </a:xfrm>
        </p:grpSpPr>
        <p:sp>
          <p:nvSpPr>
            <p:cNvPr id="5" name="Rectangle 4"/>
            <p:cNvSpPr/>
            <p:nvPr/>
          </p:nvSpPr>
          <p:spPr>
            <a:xfrm>
              <a:off x="2961564" y="4790364"/>
              <a:ext cx="1217499" cy="14966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2" name="Rectangle 1"/>
            <p:cNvSpPr/>
            <p:nvPr/>
          </p:nvSpPr>
          <p:spPr>
            <a:xfrm>
              <a:off x="1820189" y="4685423"/>
              <a:ext cx="1926454" cy="1597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3" name="Rectangle 2"/>
            <p:cNvSpPr/>
            <p:nvPr/>
          </p:nvSpPr>
          <p:spPr>
            <a:xfrm>
              <a:off x="1920513" y="4694454"/>
              <a:ext cx="1926454" cy="1597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059267" y="4709714"/>
              <a:ext cx="1926454" cy="1597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472674" y="4749421"/>
              <a:ext cx="1089392" cy="20162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249606" y="4804012"/>
              <a:ext cx="1216925" cy="1356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2199719" y="4817660"/>
              <a:ext cx="1294108" cy="165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022143" y="4844955"/>
              <a:ext cx="1389797" cy="15385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885821" y="4885899"/>
              <a:ext cx="1580710" cy="1424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564944" y="4870858"/>
              <a:ext cx="1926454" cy="1597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428467" y="4886781"/>
              <a:ext cx="1926454" cy="15979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</p:grpSp>
      <p:sp>
        <p:nvSpPr>
          <p:cNvPr id="19" name="Rectangle 18"/>
          <p:cNvSpPr/>
          <p:nvPr/>
        </p:nvSpPr>
        <p:spPr>
          <a:xfrm>
            <a:off x="1901730" y="4250283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0" name="Rectangle 19"/>
          <p:cNvSpPr/>
          <p:nvPr/>
        </p:nvSpPr>
        <p:spPr>
          <a:xfrm>
            <a:off x="1803211" y="4251561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1" name="Rectangle 20"/>
          <p:cNvSpPr/>
          <p:nvPr/>
        </p:nvSpPr>
        <p:spPr>
          <a:xfrm>
            <a:off x="1735398" y="4260519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2" name="Rectangle 21"/>
          <p:cNvSpPr/>
          <p:nvPr/>
        </p:nvSpPr>
        <p:spPr>
          <a:xfrm>
            <a:off x="1690617" y="4269934"/>
            <a:ext cx="1083631" cy="898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3" name="Flowchart: Magnetic Disk 22"/>
          <p:cNvSpPr/>
          <p:nvPr/>
        </p:nvSpPr>
        <p:spPr>
          <a:xfrm>
            <a:off x="2755141" y="3649710"/>
            <a:ext cx="437582" cy="944255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4" name="Rectangle 23"/>
          <p:cNvSpPr/>
          <p:nvPr/>
        </p:nvSpPr>
        <p:spPr>
          <a:xfrm>
            <a:off x="2156347" y="3388697"/>
            <a:ext cx="598796" cy="836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221750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"/>
                                            </p:cond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7"/>
                                            </p:cond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1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Can 134"/>
          <p:cNvSpPr/>
          <p:nvPr/>
        </p:nvSpPr>
        <p:spPr>
          <a:xfrm>
            <a:off x="2665313" y="1998037"/>
            <a:ext cx="1035651" cy="3134756"/>
          </a:xfrm>
          <a:prstGeom prst="can">
            <a:avLst>
              <a:gd name="adj" fmla="val 36409"/>
            </a:avLst>
          </a:prstGeom>
          <a:solidFill>
            <a:schemeClr val="bg1">
              <a:lumMod val="65000"/>
              <a:alpha val="87843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2" name="Flowchart: Magnetic Disk 1"/>
          <p:cNvSpPr/>
          <p:nvPr/>
        </p:nvSpPr>
        <p:spPr>
          <a:xfrm>
            <a:off x="2491536" y="3328216"/>
            <a:ext cx="1358806" cy="584376"/>
          </a:xfrm>
          <a:prstGeom prst="flowChartMagneticDisk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grpSp>
        <p:nvGrpSpPr>
          <p:cNvPr id="40" name="Group 39"/>
          <p:cNvGrpSpPr/>
          <p:nvPr/>
        </p:nvGrpSpPr>
        <p:grpSpPr>
          <a:xfrm rot="10800000">
            <a:off x="10001251" y="4005787"/>
            <a:ext cx="1678674" cy="285323"/>
            <a:chOff x="3512025" y="3684896"/>
            <a:chExt cx="2984309" cy="507241"/>
          </a:xfrm>
        </p:grpSpPr>
        <p:sp>
          <p:nvSpPr>
            <p:cNvPr id="41" name="Flowchart: Direct Access Storage 40"/>
            <p:cNvSpPr/>
            <p:nvPr/>
          </p:nvSpPr>
          <p:spPr>
            <a:xfrm>
              <a:off x="4476466" y="3712192"/>
              <a:ext cx="2019868" cy="395785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2" name="Flowchart: Direct Access Storage 41"/>
            <p:cNvSpPr/>
            <p:nvPr/>
          </p:nvSpPr>
          <p:spPr>
            <a:xfrm>
              <a:off x="4339989" y="3684896"/>
              <a:ext cx="2006220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3" name="Flowchart: Direct Access Storage 42"/>
            <p:cNvSpPr/>
            <p:nvPr/>
          </p:nvSpPr>
          <p:spPr>
            <a:xfrm>
              <a:off x="4089780" y="3700818"/>
              <a:ext cx="2006220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4" name="Flowchart: Direct Access Storage 43"/>
            <p:cNvSpPr/>
            <p:nvPr/>
          </p:nvSpPr>
          <p:spPr>
            <a:xfrm>
              <a:off x="3825923" y="3716740"/>
              <a:ext cx="1974375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5" name="Flowchart: Direct Access Storage 44"/>
            <p:cNvSpPr/>
            <p:nvPr/>
          </p:nvSpPr>
          <p:spPr>
            <a:xfrm>
              <a:off x="3582538" y="3732662"/>
              <a:ext cx="2006220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6" name="Flowchart: Direct Access Storage 45"/>
            <p:cNvSpPr/>
            <p:nvPr/>
          </p:nvSpPr>
          <p:spPr>
            <a:xfrm>
              <a:off x="3548417" y="3721289"/>
              <a:ext cx="1796955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7" name="Flowchart: Direct Access Storage 46"/>
            <p:cNvSpPr/>
            <p:nvPr/>
          </p:nvSpPr>
          <p:spPr>
            <a:xfrm>
              <a:off x="3518849" y="3723565"/>
              <a:ext cx="1626357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8" name="Flowchart: Direct Access Storage 47"/>
            <p:cNvSpPr/>
            <p:nvPr/>
          </p:nvSpPr>
          <p:spPr>
            <a:xfrm>
              <a:off x="3521123" y="3725839"/>
              <a:ext cx="1460310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49" name="Flowchart: Direct Access Storage 48"/>
            <p:cNvSpPr/>
            <p:nvPr/>
          </p:nvSpPr>
          <p:spPr>
            <a:xfrm>
              <a:off x="3523398" y="3741761"/>
              <a:ext cx="1253318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50" name="Flowchart: Direct Access Storage 49"/>
            <p:cNvSpPr/>
            <p:nvPr/>
          </p:nvSpPr>
          <p:spPr>
            <a:xfrm>
              <a:off x="3512025" y="3730388"/>
              <a:ext cx="1196453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51" name="Flowchart: Direct Access Storage 50"/>
            <p:cNvSpPr/>
            <p:nvPr/>
          </p:nvSpPr>
          <p:spPr>
            <a:xfrm>
              <a:off x="3527948" y="3719015"/>
              <a:ext cx="921222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  <p:sp>
          <p:nvSpPr>
            <p:cNvPr id="52" name="Flowchart: Direct Access Storage 51"/>
            <p:cNvSpPr/>
            <p:nvPr/>
          </p:nvSpPr>
          <p:spPr>
            <a:xfrm>
              <a:off x="3532496" y="3723564"/>
              <a:ext cx="684662" cy="450376"/>
            </a:xfrm>
            <a:prstGeom prst="flowChartMagneticDrum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/>
            </a:p>
          </p:txBody>
        </p:sp>
      </p:grpSp>
      <p:sp>
        <p:nvSpPr>
          <p:cNvPr id="56" name="Flowchart: Direct Access Storage 55"/>
          <p:cNvSpPr/>
          <p:nvPr/>
        </p:nvSpPr>
        <p:spPr>
          <a:xfrm rot="10800000">
            <a:off x="1615854" y="3587535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57" name="Flowchart: Direct Access Storage 56"/>
          <p:cNvSpPr/>
          <p:nvPr/>
        </p:nvSpPr>
        <p:spPr>
          <a:xfrm rot="10800000">
            <a:off x="1721151" y="3593032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58" name="Flowchart: Direct Access Storage 57"/>
          <p:cNvSpPr/>
          <p:nvPr/>
        </p:nvSpPr>
        <p:spPr>
          <a:xfrm rot="10800000">
            <a:off x="1889697" y="3591026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59" name="Flowchart: Direct Access Storage 58"/>
          <p:cNvSpPr/>
          <p:nvPr/>
        </p:nvSpPr>
        <p:spPr>
          <a:xfrm rot="10800000">
            <a:off x="1993473" y="3602923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0" name="Flowchart: Direct Access Storage 59"/>
          <p:cNvSpPr/>
          <p:nvPr/>
        </p:nvSpPr>
        <p:spPr>
          <a:xfrm rot="10800000">
            <a:off x="2112464" y="3600917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1" name="Flowchart: Direct Access Storage 60"/>
          <p:cNvSpPr/>
          <p:nvPr/>
        </p:nvSpPr>
        <p:spPr>
          <a:xfrm rot="10800000">
            <a:off x="2221568" y="3600364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2" name="Flowchart: Direct Access Storage 61"/>
          <p:cNvSpPr/>
          <p:nvPr/>
        </p:nvSpPr>
        <p:spPr>
          <a:xfrm rot="10800000">
            <a:off x="2313308" y="3606034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3" name="Flowchart: Direct Access Storage 62"/>
          <p:cNvSpPr/>
          <p:nvPr/>
        </p:nvSpPr>
        <p:spPr>
          <a:xfrm rot="10800000">
            <a:off x="2384578" y="3604756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4" name="Flowchart: Direct Access Storage 63"/>
          <p:cNvSpPr/>
          <p:nvPr/>
        </p:nvSpPr>
        <p:spPr>
          <a:xfrm rot="10800000">
            <a:off x="2485830" y="3616651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5" name="Flowchart: Direct Access Storage 64"/>
          <p:cNvSpPr/>
          <p:nvPr/>
        </p:nvSpPr>
        <p:spPr>
          <a:xfrm rot="10800000">
            <a:off x="2572870" y="3616097"/>
            <a:ext cx="67300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6" name="Flowchart: Direct Access Storage 65"/>
          <p:cNvSpPr/>
          <p:nvPr/>
        </p:nvSpPr>
        <p:spPr>
          <a:xfrm rot="10800000">
            <a:off x="2670075" y="3601643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7" name="Flowchart: Direct Access Storage 66"/>
          <p:cNvSpPr/>
          <p:nvPr/>
        </p:nvSpPr>
        <p:spPr>
          <a:xfrm rot="10800000">
            <a:off x="2793630" y="3599083"/>
            <a:ext cx="385123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69" name="Flowchart: Direct Access Storage 68"/>
          <p:cNvSpPr/>
          <p:nvPr/>
        </p:nvSpPr>
        <p:spPr>
          <a:xfrm>
            <a:off x="3681865" y="3595248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0" name="Flowchart: Direct Access Storage 69"/>
          <p:cNvSpPr/>
          <p:nvPr/>
        </p:nvSpPr>
        <p:spPr>
          <a:xfrm>
            <a:off x="3584244" y="3572941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1" name="Flowchart: Direct Access Storage 70"/>
          <p:cNvSpPr/>
          <p:nvPr/>
        </p:nvSpPr>
        <p:spPr>
          <a:xfrm>
            <a:off x="3443502" y="3574948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2" name="Flowchart: Direct Access Storage 71"/>
          <p:cNvSpPr/>
          <p:nvPr/>
        </p:nvSpPr>
        <p:spPr>
          <a:xfrm>
            <a:off x="3295083" y="3590854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3" name="Flowchart: Direct Access Storage 72"/>
          <p:cNvSpPr/>
          <p:nvPr/>
        </p:nvSpPr>
        <p:spPr>
          <a:xfrm>
            <a:off x="3172079" y="3585908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4" name="Flowchart: Direct Access Storage 73"/>
          <p:cNvSpPr/>
          <p:nvPr/>
        </p:nvSpPr>
        <p:spPr>
          <a:xfrm>
            <a:off x="3138986" y="3593413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5" name="Flowchart: Direct Access Storage 74"/>
          <p:cNvSpPr/>
          <p:nvPr/>
        </p:nvSpPr>
        <p:spPr>
          <a:xfrm>
            <a:off x="3122354" y="3594693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6" name="Flowchart: Direct Access Storage 75"/>
          <p:cNvSpPr/>
          <p:nvPr/>
        </p:nvSpPr>
        <p:spPr>
          <a:xfrm>
            <a:off x="3081928" y="3589021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7" name="Flowchart: Direct Access Storage 76"/>
          <p:cNvSpPr/>
          <p:nvPr/>
        </p:nvSpPr>
        <p:spPr>
          <a:xfrm>
            <a:off x="3090158" y="3597977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8" name="Flowchart: Direct Access Storage 77"/>
          <p:cNvSpPr/>
          <p:nvPr/>
        </p:nvSpPr>
        <p:spPr>
          <a:xfrm>
            <a:off x="3069860" y="3605482"/>
            <a:ext cx="6170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79" name="Flowchart: Direct Access Storage 78"/>
          <p:cNvSpPr/>
          <p:nvPr/>
        </p:nvSpPr>
        <p:spPr>
          <a:xfrm>
            <a:off x="3051013" y="3606035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0" name="Flowchart: Direct Access Storage 79"/>
          <p:cNvSpPr/>
          <p:nvPr/>
        </p:nvSpPr>
        <p:spPr>
          <a:xfrm>
            <a:off x="3074423" y="3594693"/>
            <a:ext cx="30669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3" name="Flowchart: Magnetic Disk 82"/>
          <p:cNvSpPr/>
          <p:nvPr/>
        </p:nvSpPr>
        <p:spPr>
          <a:xfrm>
            <a:off x="2500916" y="2641229"/>
            <a:ext cx="1358806" cy="584376"/>
          </a:xfrm>
          <a:prstGeom prst="flowChartMagneticDisk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4" name="Flowchart: Direct Access Storage 83"/>
          <p:cNvSpPr/>
          <p:nvPr/>
        </p:nvSpPr>
        <p:spPr>
          <a:xfrm rot="10800000">
            <a:off x="1583418" y="2825278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5" name="Flowchart: Direct Access Storage 84"/>
          <p:cNvSpPr/>
          <p:nvPr/>
        </p:nvSpPr>
        <p:spPr>
          <a:xfrm rot="10800000">
            <a:off x="1688715" y="2830775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6" name="Flowchart: Direct Access Storage 85"/>
          <p:cNvSpPr/>
          <p:nvPr/>
        </p:nvSpPr>
        <p:spPr>
          <a:xfrm rot="10800000">
            <a:off x="1857261" y="2828769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7" name="Flowchart: Direct Access Storage 86"/>
          <p:cNvSpPr/>
          <p:nvPr/>
        </p:nvSpPr>
        <p:spPr>
          <a:xfrm rot="10800000">
            <a:off x="1961037" y="2840665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8" name="Flowchart: Direct Access Storage 87"/>
          <p:cNvSpPr/>
          <p:nvPr/>
        </p:nvSpPr>
        <p:spPr>
          <a:xfrm rot="10800000">
            <a:off x="2080028" y="2838660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89" name="Flowchart: Direct Access Storage 88"/>
          <p:cNvSpPr/>
          <p:nvPr/>
        </p:nvSpPr>
        <p:spPr>
          <a:xfrm rot="10800000">
            <a:off x="2189131" y="2838106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0" name="Flowchart: Direct Access Storage 89"/>
          <p:cNvSpPr/>
          <p:nvPr/>
        </p:nvSpPr>
        <p:spPr>
          <a:xfrm rot="10800000">
            <a:off x="2280872" y="2843776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1" name="Flowchart: Direct Access Storage 90"/>
          <p:cNvSpPr/>
          <p:nvPr/>
        </p:nvSpPr>
        <p:spPr>
          <a:xfrm rot="10800000">
            <a:off x="2352142" y="2842498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2" name="Flowchart: Direct Access Storage 91"/>
          <p:cNvSpPr/>
          <p:nvPr/>
        </p:nvSpPr>
        <p:spPr>
          <a:xfrm rot="10800000">
            <a:off x="2453393" y="2854394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3" name="Flowchart: Direct Access Storage 92"/>
          <p:cNvSpPr/>
          <p:nvPr/>
        </p:nvSpPr>
        <p:spPr>
          <a:xfrm rot="10800000">
            <a:off x="2540433" y="2853840"/>
            <a:ext cx="67300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4" name="Flowchart: Direct Access Storage 93"/>
          <p:cNvSpPr/>
          <p:nvPr/>
        </p:nvSpPr>
        <p:spPr>
          <a:xfrm rot="10800000">
            <a:off x="2637638" y="2839386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5" name="Flowchart: Direct Access Storage 94"/>
          <p:cNvSpPr/>
          <p:nvPr/>
        </p:nvSpPr>
        <p:spPr>
          <a:xfrm rot="10800000">
            <a:off x="2761194" y="2836826"/>
            <a:ext cx="385123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6" name="Flowchart: Direct Access Storage 95"/>
          <p:cNvSpPr/>
          <p:nvPr/>
        </p:nvSpPr>
        <p:spPr>
          <a:xfrm>
            <a:off x="3649428" y="2832991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7" name="Flowchart: Direct Access Storage 96"/>
          <p:cNvSpPr/>
          <p:nvPr/>
        </p:nvSpPr>
        <p:spPr>
          <a:xfrm>
            <a:off x="3551808" y="2810684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8" name="Flowchart: Direct Access Storage 97"/>
          <p:cNvSpPr/>
          <p:nvPr/>
        </p:nvSpPr>
        <p:spPr>
          <a:xfrm>
            <a:off x="3411065" y="2812690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99" name="Flowchart: Direct Access Storage 98"/>
          <p:cNvSpPr/>
          <p:nvPr/>
        </p:nvSpPr>
        <p:spPr>
          <a:xfrm>
            <a:off x="3262647" y="2828596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0" name="Flowchart: Direct Access Storage 99"/>
          <p:cNvSpPr/>
          <p:nvPr/>
        </p:nvSpPr>
        <p:spPr>
          <a:xfrm>
            <a:off x="3139643" y="2823651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1" name="Flowchart: Direct Access Storage 100"/>
          <p:cNvSpPr/>
          <p:nvPr/>
        </p:nvSpPr>
        <p:spPr>
          <a:xfrm>
            <a:off x="3106549" y="2831155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2" name="Flowchart: Direct Access Storage 101"/>
          <p:cNvSpPr/>
          <p:nvPr/>
        </p:nvSpPr>
        <p:spPr>
          <a:xfrm>
            <a:off x="3089917" y="2832436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3" name="Flowchart: Direct Access Storage 102"/>
          <p:cNvSpPr/>
          <p:nvPr/>
        </p:nvSpPr>
        <p:spPr>
          <a:xfrm>
            <a:off x="3049491" y="2826764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4" name="Flowchart: Direct Access Storage 103"/>
          <p:cNvSpPr/>
          <p:nvPr/>
        </p:nvSpPr>
        <p:spPr>
          <a:xfrm>
            <a:off x="3057722" y="2835720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5" name="Flowchart: Direct Access Storage 104"/>
          <p:cNvSpPr/>
          <p:nvPr/>
        </p:nvSpPr>
        <p:spPr>
          <a:xfrm>
            <a:off x="3037424" y="2843225"/>
            <a:ext cx="6170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6" name="Flowchart: Direct Access Storage 105"/>
          <p:cNvSpPr/>
          <p:nvPr/>
        </p:nvSpPr>
        <p:spPr>
          <a:xfrm>
            <a:off x="3018576" y="2843778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07" name="Flowchart: Direct Access Storage 106"/>
          <p:cNvSpPr/>
          <p:nvPr/>
        </p:nvSpPr>
        <p:spPr>
          <a:xfrm>
            <a:off x="3041987" y="2832436"/>
            <a:ext cx="30669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0" name="Flowchart: Magnetic Disk 109"/>
          <p:cNvSpPr/>
          <p:nvPr/>
        </p:nvSpPr>
        <p:spPr>
          <a:xfrm>
            <a:off x="2482269" y="4173881"/>
            <a:ext cx="1358806" cy="584376"/>
          </a:xfrm>
          <a:prstGeom prst="flowChartMagneticDisk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1" name="Flowchart: Direct Access Storage 110"/>
          <p:cNvSpPr/>
          <p:nvPr/>
        </p:nvSpPr>
        <p:spPr>
          <a:xfrm rot="10800000">
            <a:off x="1606587" y="4433200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2" name="Flowchart: Direct Access Storage 111"/>
          <p:cNvSpPr/>
          <p:nvPr/>
        </p:nvSpPr>
        <p:spPr>
          <a:xfrm rot="10800000">
            <a:off x="1711884" y="4438698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3" name="Flowchart: Direct Access Storage 112"/>
          <p:cNvSpPr/>
          <p:nvPr/>
        </p:nvSpPr>
        <p:spPr>
          <a:xfrm rot="10800000">
            <a:off x="1880430" y="4436692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4" name="Flowchart: Direct Access Storage 113"/>
          <p:cNvSpPr/>
          <p:nvPr/>
        </p:nvSpPr>
        <p:spPr>
          <a:xfrm rot="10800000">
            <a:off x="1984206" y="4448588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5" name="Flowchart: Direct Access Storage 114"/>
          <p:cNvSpPr/>
          <p:nvPr/>
        </p:nvSpPr>
        <p:spPr>
          <a:xfrm rot="10800000">
            <a:off x="2103196" y="4446583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6" name="Flowchart: Direct Access Storage 115"/>
          <p:cNvSpPr/>
          <p:nvPr/>
        </p:nvSpPr>
        <p:spPr>
          <a:xfrm rot="10800000">
            <a:off x="2212300" y="4446029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7" name="Flowchart: Direct Access Storage 116"/>
          <p:cNvSpPr/>
          <p:nvPr/>
        </p:nvSpPr>
        <p:spPr>
          <a:xfrm rot="10800000">
            <a:off x="2304041" y="4451699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8" name="Flowchart: Direct Access Storage 117"/>
          <p:cNvSpPr/>
          <p:nvPr/>
        </p:nvSpPr>
        <p:spPr>
          <a:xfrm rot="10800000">
            <a:off x="2375310" y="4450420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19" name="Flowchart: Direct Access Storage 118"/>
          <p:cNvSpPr/>
          <p:nvPr/>
        </p:nvSpPr>
        <p:spPr>
          <a:xfrm rot="10800000">
            <a:off x="2476562" y="4462316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0" name="Flowchart: Direct Access Storage 119"/>
          <p:cNvSpPr/>
          <p:nvPr/>
        </p:nvSpPr>
        <p:spPr>
          <a:xfrm rot="10800000">
            <a:off x="2563602" y="4461763"/>
            <a:ext cx="67300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1" name="Flowchart: Direct Access Storage 120"/>
          <p:cNvSpPr/>
          <p:nvPr/>
        </p:nvSpPr>
        <p:spPr>
          <a:xfrm rot="10800000">
            <a:off x="2660807" y="4447309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2" name="Flowchart: Direct Access Storage 121"/>
          <p:cNvSpPr/>
          <p:nvPr/>
        </p:nvSpPr>
        <p:spPr>
          <a:xfrm rot="10800000">
            <a:off x="2784363" y="4444749"/>
            <a:ext cx="385123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3" name="Flowchart: Direct Access Storage 122"/>
          <p:cNvSpPr/>
          <p:nvPr/>
        </p:nvSpPr>
        <p:spPr>
          <a:xfrm>
            <a:off x="3672597" y="4440913"/>
            <a:ext cx="1136176" cy="222629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4" name="Flowchart: Direct Access Storage 123"/>
          <p:cNvSpPr/>
          <p:nvPr/>
        </p:nvSpPr>
        <p:spPr>
          <a:xfrm>
            <a:off x="3574977" y="4418607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5" name="Flowchart: Direct Access Storage 124"/>
          <p:cNvSpPr/>
          <p:nvPr/>
        </p:nvSpPr>
        <p:spPr>
          <a:xfrm>
            <a:off x="3434234" y="4420612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6" name="Flowchart: Direct Access Storage 125"/>
          <p:cNvSpPr/>
          <p:nvPr/>
        </p:nvSpPr>
        <p:spPr>
          <a:xfrm>
            <a:off x="3285816" y="4436519"/>
            <a:ext cx="111058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7" name="Flowchart: Direct Access Storage 126"/>
          <p:cNvSpPr/>
          <p:nvPr/>
        </p:nvSpPr>
        <p:spPr>
          <a:xfrm>
            <a:off x="3162811" y="4431574"/>
            <a:ext cx="1128499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8" name="Flowchart: Direct Access Storage 127"/>
          <p:cNvSpPr/>
          <p:nvPr/>
        </p:nvSpPr>
        <p:spPr>
          <a:xfrm>
            <a:off x="3129718" y="4439078"/>
            <a:ext cx="1010787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9" name="Flowchart: Direct Access Storage 128"/>
          <p:cNvSpPr/>
          <p:nvPr/>
        </p:nvSpPr>
        <p:spPr>
          <a:xfrm>
            <a:off x="3113086" y="4440358"/>
            <a:ext cx="914826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30" name="Flowchart: Direct Access Storage 129"/>
          <p:cNvSpPr/>
          <p:nvPr/>
        </p:nvSpPr>
        <p:spPr>
          <a:xfrm>
            <a:off x="3072660" y="4434686"/>
            <a:ext cx="82142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31" name="Flowchart: Direct Access Storage 130"/>
          <p:cNvSpPr/>
          <p:nvPr/>
        </p:nvSpPr>
        <p:spPr>
          <a:xfrm>
            <a:off x="3080890" y="4443643"/>
            <a:ext cx="704992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32" name="Flowchart: Direct Access Storage 131"/>
          <p:cNvSpPr/>
          <p:nvPr/>
        </p:nvSpPr>
        <p:spPr>
          <a:xfrm>
            <a:off x="3060592" y="4451147"/>
            <a:ext cx="6170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33" name="Flowchart: Direct Access Storage 132"/>
          <p:cNvSpPr/>
          <p:nvPr/>
        </p:nvSpPr>
        <p:spPr>
          <a:xfrm>
            <a:off x="3041745" y="4451701"/>
            <a:ext cx="518188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34" name="Flowchart: Direct Access Storage 133"/>
          <p:cNvSpPr/>
          <p:nvPr/>
        </p:nvSpPr>
        <p:spPr>
          <a:xfrm>
            <a:off x="3065155" y="4440358"/>
            <a:ext cx="306695" cy="253337"/>
          </a:xfrm>
          <a:prstGeom prst="flowChartMagneticDrum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1435" tIns="25718" rIns="51435" bIns="257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</p:spTree>
    <p:extLst>
      <p:ext uri="{BB962C8B-B14F-4D97-AF65-F5344CB8AC3E}">
        <p14:creationId xmlns:p14="http://schemas.microsoft.com/office/powerpoint/2010/main" val="3357790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3"/>
                                            </p:cond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17"/>
                                            </p:cond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1"/>
                                            </p:cond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5"/>
                                            </p:cond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29"/>
                                            </p:cond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3"/>
                                            </p:cond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37"/>
                                            </p:cond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1"/>
                                            </p:cond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5"/>
                                            </p:cond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49"/>
                                            </p:cond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3"/>
                                            </p:cond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7"/>
                                            </p:cond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5"/>
                                            </p:cond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9"/>
                                            </p:cond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3"/>
                                            </p:cond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77"/>
                                            </p:cond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1"/>
                                            </p:cond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5"/>
                                            </p:cond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89"/>
                                            </p:cond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3"/>
                                            </p:cond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97"/>
                                            </p:cond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9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"/>
                    </a14:imgEffect>
                    <a14:imgEffect>
                      <a14:saturation sat="103000"/>
                    </a14:imgEffect>
                    <a14:imgEffect>
                      <a14:brightnessContrast bright="25000" contrast="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421" r="21679" b="-573"/>
          <a:stretch/>
        </p:blipFill>
        <p:spPr>
          <a:xfrm rot="5400000">
            <a:off x="1254824" y="244737"/>
            <a:ext cx="6858000" cy="6368527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2442756" y="839998"/>
            <a:ext cx="4991289" cy="4964549"/>
            <a:chOff x="2442756" y="839998"/>
            <a:chExt cx="4991289" cy="4964549"/>
          </a:xfrm>
        </p:grpSpPr>
        <p:grpSp>
          <p:nvGrpSpPr>
            <p:cNvPr id="29" name="Group 28"/>
            <p:cNvGrpSpPr/>
            <p:nvPr/>
          </p:nvGrpSpPr>
          <p:grpSpPr>
            <a:xfrm>
              <a:off x="2442756" y="839998"/>
              <a:ext cx="4991289" cy="4964549"/>
              <a:chOff x="2415862" y="947575"/>
              <a:chExt cx="4991289" cy="4964549"/>
            </a:xfrm>
          </p:grpSpPr>
          <p:sp>
            <p:nvSpPr>
              <p:cNvPr id="4" name="Rounded Rectangle 3"/>
              <p:cNvSpPr/>
              <p:nvPr/>
            </p:nvSpPr>
            <p:spPr>
              <a:xfrm>
                <a:off x="3677863" y="4407176"/>
                <a:ext cx="2024941" cy="1504948"/>
              </a:xfrm>
              <a:prstGeom prst="roundRect">
                <a:avLst/>
              </a:prstGeom>
              <a:solidFill>
                <a:srgbClr val="7F7F7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" name="Rounded Rectangle 2"/>
              <p:cNvSpPr/>
              <p:nvPr/>
            </p:nvSpPr>
            <p:spPr>
              <a:xfrm rot="20219463">
                <a:off x="3204741" y="3684970"/>
                <a:ext cx="2438238" cy="1563333"/>
              </a:xfrm>
              <a:prstGeom prst="roundRect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Oval 6"/>
              <p:cNvSpPr/>
              <p:nvPr/>
            </p:nvSpPr>
            <p:spPr>
              <a:xfrm>
                <a:off x="5241141" y="4216311"/>
                <a:ext cx="793942" cy="807339"/>
              </a:xfrm>
              <a:prstGeom prst="ellipse">
                <a:avLst/>
              </a:prstGeom>
              <a:solidFill>
                <a:srgbClr val="7F7F7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 rot="20063831">
                <a:off x="4707240" y="3795949"/>
                <a:ext cx="961629" cy="633395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reeform 5"/>
              <p:cNvSpPr/>
              <p:nvPr/>
            </p:nvSpPr>
            <p:spPr>
              <a:xfrm>
                <a:off x="5140341" y="4748618"/>
                <a:ext cx="1124925" cy="857250"/>
              </a:xfrm>
              <a:custGeom>
                <a:avLst/>
                <a:gdLst>
                  <a:gd name="connsiteX0" fmla="*/ 0 w 809897"/>
                  <a:gd name="connsiteY0" fmla="*/ 143692 h 587829"/>
                  <a:gd name="connsiteX1" fmla="*/ 0 w 809897"/>
                  <a:gd name="connsiteY1" fmla="*/ 143692 h 587829"/>
                  <a:gd name="connsiteX2" fmla="*/ 104503 w 809897"/>
                  <a:gd name="connsiteY2" fmla="*/ 104503 h 587829"/>
                  <a:gd name="connsiteX3" fmla="*/ 222069 w 809897"/>
                  <a:gd name="connsiteY3" fmla="*/ 65314 h 587829"/>
                  <a:gd name="connsiteX4" fmla="*/ 261257 w 809897"/>
                  <a:gd name="connsiteY4" fmla="*/ 52252 h 587829"/>
                  <a:gd name="connsiteX5" fmla="*/ 300446 w 809897"/>
                  <a:gd name="connsiteY5" fmla="*/ 39189 h 587829"/>
                  <a:gd name="connsiteX6" fmla="*/ 352697 w 809897"/>
                  <a:gd name="connsiteY6" fmla="*/ 26126 h 587829"/>
                  <a:gd name="connsiteX7" fmla="*/ 431074 w 809897"/>
                  <a:gd name="connsiteY7" fmla="*/ 0 h 587829"/>
                  <a:gd name="connsiteX8" fmla="*/ 627017 w 809897"/>
                  <a:gd name="connsiteY8" fmla="*/ 13063 h 587829"/>
                  <a:gd name="connsiteX9" fmla="*/ 666206 w 809897"/>
                  <a:gd name="connsiteY9" fmla="*/ 26126 h 587829"/>
                  <a:gd name="connsiteX10" fmla="*/ 744583 w 809897"/>
                  <a:gd name="connsiteY10" fmla="*/ 78377 h 587829"/>
                  <a:gd name="connsiteX11" fmla="*/ 809897 w 809897"/>
                  <a:gd name="connsiteY11" fmla="*/ 195943 h 587829"/>
                  <a:gd name="connsiteX12" fmla="*/ 796834 w 809897"/>
                  <a:gd name="connsiteY12" fmla="*/ 248194 h 587829"/>
                  <a:gd name="connsiteX13" fmla="*/ 679269 w 809897"/>
                  <a:gd name="connsiteY13" fmla="*/ 339634 h 587829"/>
                  <a:gd name="connsiteX14" fmla="*/ 561703 w 809897"/>
                  <a:gd name="connsiteY14" fmla="*/ 444137 h 587829"/>
                  <a:gd name="connsiteX15" fmla="*/ 496389 w 809897"/>
                  <a:gd name="connsiteY15" fmla="*/ 522514 h 587829"/>
                  <a:gd name="connsiteX16" fmla="*/ 418011 w 809897"/>
                  <a:gd name="connsiteY16" fmla="*/ 587829 h 587829"/>
                  <a:gd name="connsiteX17" fmla="*/ 339634 w 809897"/>
                  <a:gd name="connsiteY17" fmla="*/ 535577 h 587829"/>
                  <a:gd name="connsiteX18" fmla="*/ 26126 w 809897"/>
                  <a:gd name="connsiteY18" fmla="*/ 496389 h 587829"/>
                  <a:gd name="connsiteX19" fmla="*/ 0 w 809897"/>
                  <a:gd name="connsiteY19" fmla="*/ 143692 h 587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809897" h="587829">
                    <a:moveTo>
                      <a:pt x="0" y="143692"/>
                    </a:moveTo>
                    <a:lnTo>
                      <a:pt x="0" y="143692"/>
                    </a:lnTo>
                    <a:lnTo>
                      <a:pt x="104503" y="104503"/>
                    </a:lnTo>
                    <a:cubicBezTo>
                      <a:pt x="104505" y="104502"/>
                      <a:pt x="202474" y="71846"/>
                      <a:pt x="222069" y="65314"/>
                    </a:cubicBezTo>
                    <a:lnTo>
                      <a:pt x="261257" y="52252"/>
                    </a:lnTo>
                    <a:cubicBezTo>
                      <a:pt x="274320" y="47898"/>
                      <a:pt x="287088" y="42529"/>
                      <a:pt x="300446" y="39189"/>
                    </a:cubicBezTo>
                    <a:cubicBezTo>
                      <a:pt x="317863" y="34835"/>
                      <a:pt x="335501" y="31285"/>
                      <a:pt x="352697" y="26126"/>
                    </a:cubicBezTo>
                    <a:cubicBezTo>
                      <a:pt x="379074" y="18213"/>
                      <a:pt x="431074" y="0"/>
                      <a:pt x="431074" y="0"/>
                    </a:cubicBezTo>
                    <a:cubicBezTo>
                      <a:pt x="496388" y="4354"/>
                      <a:pt x="561958" y="5834"/>
                      <a:pt x="627017" y="13063"/>
                    </a:cubicBezTo>
                    <a:cubicBezTo>
                      <a:pt x="640702" y="14584"/>
                      <a:pt x="654169" y="19439"/>
                      <a:pt x="666206" y="26126"/>
                    </a:cubicBezTo>
                    <a:cubicBezTo>
                      <a:pt x="693654" y="41375"/>
                      <a:pt x="744583" y="78377"/>
                      <a:pt x="744583" y="78377"/>
                    </a:cubicBezTo>
                    <a:cubicBezTo>
                      <a:pt x="804472" y="168211"/>
                      <a:pt x="786905" y="126966"/>
                      <a:pt x="809897" y="195943"/>
                    </a:cubicBezTo>
                    <a:cubicBezTo>
                      <a:pt x="805543" y="213360"/>
                      <a:pt x="805741" y="232606"/>
                      <a:pt x="796834" y="248194"/>
                    </a:cubicBezTo>
                    <a:cubicBezTo>
                      <a:pt x="772318" y="291097"/>
                      <a:pt x="710343" y="308560"/>
                      <a:pt x="679269" y="339634"/>
                    </a:cubicBezTo>
                    <a:cubicBezTo>
                      <a:pt x="589790" y="429113"/>
                      <a:pt x="631634" y="397517"/>
                      <a:pt x="561703" y="444137"/>
                    </a:cubicBezTo>
                    <a:cubicBezTo>
                      <a:pt x="503960" y="530752"/>
                      <a:pt x="571824" y="434507"/>
                      <a:pt x="496389" y="522514"/>
                    </a:cubicBezTo>
                    <a:cubicBezTo>
                      <a:pt x="439448" y="588945"/>
                      <a:pt x="483856" y="565881"/>
                      <a:pt x="418011" y="587829"/>
                    </a:cubicBezTo>
                    <a:cubicBezTo>
                      <a:pt x="391885" y="570412"/>
                      <a:pt x="370668" y="540351"/>
                      <a:pt x="339634" y="535577"/>
                    </a:cubicBezTo>
                    <a:cubicBezTo>
                      <a:pt x="122282" y="502139"/>
                      <a:pt x="226853" y="514637"/>
                      <a:pt x="26126" y="496389"/>
                    </a:cubicBezTo>
                    <a:cubicBezTo>
                      <a:pt x="-538" y="336406"/>
                      <a:pt x="13063" y="444498"/>
                      <a:pt x="0" y="143692"/>
                    </a:cubicBezTo>
                    <a:close/>
                  </a:path>
                </a:pathLst>
              </a:cu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 rot="19445894">
                <a:off x="3021684" y="3428820"/>
                <a:ext cx="537061" cy="81915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 rot="20568477">
                <a:off x="3571073" y="2954607"/>
                <a:ext cx="537061" cy="886003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 rot="21274027">
                <a:off x="4199450" y="2629016"/>
                <a:ext cx="537061" cy="1027865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 rot="271816">
                <a:off x="4871811" y="2812098"/>
                <a:ext cx="537061" cy="81915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9756836">
                <a:off x="2415862" y="2055529"/>
                <a:ext cx="682130" cy="1703038"/>
              </a:xfrm>
              <a:prstGeom prst="rect">
                <a:avLst/>
              </a:prstGeom>
            </p:spPr>
          </p:pic>
          <p:pic>
            <p:nvPicPr>
              <p:cNvPr id="13" name="Picture 12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20576310">
                <a:off x="3162393" y="1232524"/>
                <a:ext cx="715332" cy="1849247"/>
              </a:xfrm>
              <a:prstGeom prst="rect">
                <a:avLst/>
              </a:prstGeom>
            </p:spPr>
          </p:pic>
          <p:pic>
            <p:nvPicPr>
              <p:cNvPr id="14" name="Picture 13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71236" y="947575"/>
                <a:ext cx="682130" cy="1827906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672168">
                <a:off x="5003181" y="1175234"/>
                <a:ext cx="732144" cy="1692951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344724">
                <a:off x="6132615" y="3347804"/>
                <a:ext cx="906647" cy="1642425"/>
              </a:xfrm>
              <a:prstGeom prst="rect">
                <a:avLst/>
              </a:prstGeom>
            </p:spPr>
          </p:pic>
        </p:grpSp>
        <p:sp>
          <p:nvSpPr>
            <p:cNvPr id="22" name="Rectangle 21"/>
            <p:cNvSpPr/>
            <p:nvPr/>
          </p:nvSpPr>
          <p:spPr>
            <a:xfrm rot="20063831">
              <a:off x="3254551" y="4490974"/>
              <a:ext cx="961629" cy="633395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74095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lowchart: Stored Data 136"/>
          <p:cNvSpPr/>
          <p:nvPr/>
        </p:nvSpPr>
        <p:spPr>
          <a:xfrm rot="5400000">
            <a:off x="7278914" y="1211943"/>
            <a:ext cx="290286" cy="1524000"/>
          </a:xfrm>
          <a:prstGeom prst="flowChartOnlineStorag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Can 134"/>
          <p:cNvSpPr/>
          <p:nvPr/>
        </p:nvSpPr>
        <p:spPr>
          <a:xfrm>
            <a:off x="7304049" y="1170878"/>
            <a:ext cx="234176" cy="1371600"/>
          </a:xfrm>
          <a:prstGeom prst="can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ounded Rectangle 96"/>
          <p:cNvSpPr/>
          <p:nvPr/>
        </p:nvSpPr>
        <p:spPr>
          <a:xfrm>
            <a:off x="4644572" y="2594516"/>
            <a:ext cx="275772" cy="1803313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ounded Rectangle 95"/>
          <p:cNvSpPr/>
          <p:nvPr/>
        </p:nvSpPr>
        <p:spPr>
          <a:xfrm>
            <a:off x="4181708" y="2575931"/>
            <a:ext cx="301083" cy="1828800"/>
          </a:xfrm>
          <a:prstGeom prst="roundRect">
            <a:avLst>
              <a:gd name="adj" fmla="val 39394"/>
            </a:avLst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/>
          <p:cNvGrpSpPr/>
          <p:nvPr/>
        </p:nvGrpSpPr>
        <p:grpSpPr>
          <a:xfrm>
            <a:off x="4173343" y="1290724"/>
            <a:ext cx="797313" cy="1632936"/>
            <a:chOff x="5237827" y="941021"/>
            <a:chExt cx="1118585" cy="2672189"/>
          </a:xfrm>
          <a:solidFill>
            <a:schemeClr val="accent1">
              <a:lumMod val="50000"/>
            </a:schemeClr>
          </a:solidFill>
        </p:grpSpPr>
        <p:sp>
          <p:nvSpPr>
            <p:cNvPr id="93" name="Flowchart: Delay 92"/>
            <p:cNvSpPr/>
            <p:nvPr/>
          </p:nvSpPr>
          <p:spPr>
            <a:xfrm rot="16200000">
              <a:off x="5453283" y="730363"/>
              <a:ext cx="683591" cy="1104908"/>
            </a:xfrm>
            <a:prstGeom prst="flowChartDelay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4" name="Flowchart: Magnetic Disk 93"/>
            <p:cNvSpPr/>
            <p:nvPr/>
          </p:nvSpPr>
          <p:spPr>
            <a:xfrm>
              <a:off x="5237827" y="1020931"/>
              <a:ext cx="1118585" cy="2592279"/>
            </a:xfrm>
            <a:prstGeom prst="flowChartMagneticDisk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98" name="Flowchart: Delay 97"/>
          <p:cNvSpPr/>
          <p:nvPr/>
        </p:nvSpPr>
        <p:spPr>
          <a:xfrm>
            <a:off x="4643022" y="4155924"/>
            <a:ext cx="669073" cy="256719"/>
          </a:xfrm>
          <a:prstGeom prst="flowChartDelay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Flowchart: Delay 98"/>
          <p:cNvSpPr/>
          <p:nvPr/>
        </p:nvSpPr>
        <p:spPr>
          <a:xfrm rot="10800000">
            <a:off x="3821175" y="4155448"/>
            <a:ext cx="669073" cy="256719"/>
          </a:xfrm>
          <a:prstGeom prst="flowChartDelay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Can 100"/>
          <p:cNvSpPr/>
          <p:nvPr/>
        </p:nvSpPr>
        <p:spPr>
          <a:xfrm>
            <a:off x="4449337" y="1081668"/>
            <a:ext cx="256478" cy="234175"/>
          </a:xfrm>
          <a:prstGeom prst="ca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Flowchart: Delay 99"/>
          <p:cNvSpPr/>
          <p:nvPr/>
        </p:nvSpPr>
        <p:spPr>
          <a:xfrm rot="5400000">
            <a:off x="4321099" y="730407"/>
            <a:ext cx="501802" cy="446048"/>
          </a:xfrm>
          <a:prstGeom prst="flowChartDelay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/>
          <p:cNvGrpSpPr/>
          <p:nvPr/>
        </p:nvGrpSpPr>
        <p:grpSpPr>
          <a:xfrm>
            <a:off x="4221635" y="440675"/>
            <a:ext cx="700730" cy="423992"/>
            <a:chOff x="1484517" y="5128055"/>
            <a:chExt cx="998332" cy="502509"/>
          </a:xfrm>
        </p:grpSpPr>
        <p:sp>
          <p:nvSpPr>
            <p:cNvPr id="103" name="Flowchart: Connector 102"/>
            <p:cNvSpPr/>
            <p:nvPr/>
          </p:nvSpPr>
          <p:spPr>
            <a:xfrm>
              <a:off x="1488854" y="5325764"/>
              <a:ext cx="299592" cy="304800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4" name="Flowchart: Connector 103"/>
            <p:cNvSpPr/>
            <p:nvPr/>
          </p:nvSpPr>
          <p:spPr>
            <a:xfrm>
              <a:off x="1851539" y="5251622"/>
              <a:ext cx="631310" cy="28041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105" name="Flowchart: Connector 104"/>
            <p:cNvSpPr/>
            <p:nvPr/>
          </p:nvSpPr>
          <p:spPr>
            <a:xfrm>
              <a:off x="1872209" y="5362833"/>
              <a:ext cx="603655" cy="2415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6" name="Flowchart: Connector 105"/>
            <p:cNvSpPr/>
            <p:nvPr/>
          </p:nvSpPr>
          <p:spPr>
            <a:xfrm>
              <a:off x="1560516" y="5241881"/>
              <a:ext cx="712897" cy="2768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7" name="Flowchart: Connector 106"/>
            <p:cNvSpPr/>
            <p:nvPr/>
          </p:nvSpPr>
          <p:spPr>
            <a:xfrm>
              <a:off x="1686535" y="5128055"/>
              <a:ext cx="712897" cy="2768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8" name="Flowchart: Connector 107"/>
            <p:cNvSpPr/>
            <p:nvPr/>
          </p:nvSpPr>
          <p:spPr>
            <a:xfrm>
              <a:off x="1484517" y="5198076"/>
              <a:ext cx="709307" cy="302127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2" name="Flowchart: Stored Data 1"/>
          <p:cNvSpPr/>
          <p:nvPr/>
        </p:nvSpPr>
        <p:spPr>
          <a:xfrm rot="16200000">
            <a:off x="4435024" y="1445075"/>
            <a:ext cx="288470" cy="827316"/>
          </a:xfrm>
          <a:prstGeom prst="flowChartOnlineStorag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67"/>
          <p:cNvGrpSpPr/>
          <p:nvPr/>
        </p:nvGrpSpPr>
        <p:grpSpPr>
          <a:xfrm rot="21191102" flipH="1">
            <a:off x="4835425" y="1357420"/>
            <a:ext cx="595442" cy="1551596"/>
            <a:chOff x="4409765" y="1240149"/>
            <a:chExt cx="960808" cy="4530435"/>
          </a:xfrm>
        </p:grpSpPr>
        <p:grpSp>
          <p:nvGrpSpPr>
            <p:cNvPr id="69" name="Group 68"/>
            <p:cNvGrpSpPr/>
            <p:nvPr/>
          </p:nvGrpSpPr>
          <p:grpSpPr>
            <a:xfrm rot="191575">
              <a:off x="4409765" y="1240149"/>
              <a:ext cx="960808" cy="4530435"/>
              <a:chOff x="4338892" y="790218"/>
              <a:chExt cx="960808" cy="4530435"/>
            </a:xfrm>
          </p:grpSpPr>
          <p:grpSp>
            <p:nvGrpSpPr>
              <p:cNvPr id="74" name="Group 73"/>
              <p:cNvGrpSpPr/>
              <p:nvPr/>
            </p:nvGrpSpPr>
            <p:grpSpPr>
              <a:xfrm>
                <a:off x="4443597" y="4286419"/>
                <a:ext cx="782989" cy="1034234"/>
                <a:chOff x="8731511" y="4392951"/>
                <a:chExt cx="782989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85" name="Freeform 84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Flowchart: Magnetic Disk 85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7" name="Freeform 86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8" name="Freeform 87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9" name="Freeform 88"/>
                <p:cNvSpPr/>
                <p:nvPr/>
              </p:nvSpPr>
              <p:spPr>
                <a:xfrm rot="18939832">
                  <a:off x="9176373" y="4835178"/>
                  <a:ext cx="318797" cy="534895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0" name="Freeform 89"/>
                <p:cNvSpPr/>
                <p:nvPr/>
              </p:nvSpPr>
              <p:spPr>
                <a:xfrm rot="17762656">
                  <a:off x="9208256" y="4754487"/>
                  <a:ext cx="327410" cy="285079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1" name="Flowchart: Connector 90"/>
                <p:cNvSpPr/>
                <p:nvPr/>
              </p:nvSpPr>
              <p:spPr>
                <a:xfrm>
                  <a:off x="8917943" y="4600794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75" name="Group 74"/>
              <p:cNvGrpSpPr/>
              <p:nvPr/>
            </p:nvGrpSpPr>
            <p:grpSpPr>
              <a:xfrm rot="21332029">
                <a:off x="4338892" y="1476000"/>
                <a:ext cx="366637" cy="3180801"/>
                <a:chOff x="9101429" y="937784"/>
                <a:chExt cx="774539" cy="4108513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82" name="Can 81"/>
                <p:cNvSpPr/>
                <p:nvPr/>
              </p:nvSpPr>
              <p:spPr>
                <a:xfrm rot="21330727">
                  <a:off x="9412524" y="2861936"/>
                  <a:ext cx="229881" cy="2184361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Can 82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4" name="Flowchart: Connector 83"/>
                <p:cNvSpPr/>
                <p:nvPr/>
              </p:nvSpPr>
              <p:spPr>
                <a:xfrm>
                  <a:off x="9101429" y="2423144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76" name="Group 75"/>
              <p:cNvGrpSpPr/>
              <p:nvPr/>
            </p:nvGrpSpPr>
            <p:grpSpPr>
              <a:xfrm rot="785176">
                <a:off x="4472059" y="790218"/>
                <a:ext cx="827641" cy="3783384"/>
                <a:chOff x="4819584" y="825950"/>
                <a:chExt cx="827641" cy="3783384"/>
              </a:xfrm>
            </p:grpSpPr>
            <p:sp>
              <p:nvSpPr>
                <p:cNvPr id="77" name="Flowchart: Magnetic Disk 76"/>
                <p:cNvSpPr/>
                <p:nvPr/>
              </p:nvSpPr>
              <p:spPr>
                <a:xfrm rot="20326967">
                  <a:off x="5043130" y="2379842"/>
                  <a:ext cx="424264" cy="2153969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8" name="Flowchart: Magnetic Disk 77"/>
                <p:cNvSpPr/>
                <p:nvPr/>
              </p:nvSpPr>
              <p:spPr>
                <a:xfrm>
                  <a:off x="4868858" y="825950"/>
                  <a:ext cx="559294" cy="2073993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9" name="Flowchart: Stored Data 78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0" name="Flowchart: Stored Data 79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Flowchart: Stored Data 80"/>
                <p:cNvSpPr/>
                <p:nvPr/>
              </p:nvSpPr>
              <p:spPr>
                <a:xfrm rot="14783828">
                  <a:off x="5300748" y="4262858"/>
                  <a:ext cx="290229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70" name="Group 69"/>
            <p:cNvGrpSpPr/>
            <p:nvPr/>
          </p:nvGrpSpPr>
          <p:grpSpPr>
            <a:xfrm>
              <a:off x="5019602" y="2094960"/>
              <a:ext cx="340121" cy="2906175"/>
              <a:chOff x="5117256" y="2068327"/>
              <a:chExt cx="340121" cy="2906175"/>
            </a:xfrm>
          </p:grpSpPr>
          <p:sp>
            <p:nvSpPr>
              <p:cNvPr id="71" name="Can 70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2" name="Can 71"/>
              <p:cNvSpPr/>
              <p:nvPr/>
            </p:nvSpPr>
            <p:spPr>
              <a:xfrm rot="239005">
                <a:off x="5133590" y="3189459"/>
                <a:ext cx="119543" cy="1785043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73" name="Flowchart: Connector 72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 rot="257852">
            <a:off x="3800773" y="1339590"/>
            <a:ext cx="540455" cy="1530276"/>
            <a:chOff x="4409765" y="1240149"/>
            <a:chExt cx="960808" cy="4530435"/>
          </a:xfrm>
        </p:grpSpPr>
        <p:grpSp>
          <p:nvGrpSpPr>
            <p:cNvPr id="6" name="Group 5"/>
            <p:cNvGrpSpPr/>
            <p:nvPr/>
          </p:nvGrpSpPr>
          <p:grpSpPr>
            <a:xfrm rot="191575">
              <a:off x="4409765" y="1240149"/>
              <a:ext cx="960808" cy="4530435"/>
              <a:chOff x="4338892" y="790218"/>
              <a:chExt cx="960808" cy="4530435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4443597" y="4286419"/>
                <a:ext cx="782989" cy="1034234"/>
                <a:chOff x="8731511" y="4392951"/>
                <a:chExt cx="782989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22" name="Freeform 21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3" name="Flowchart: Magnetic Disk 22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4" name="Freeform 23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5" name="Freeform 24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6" name="Freeform 25"/>
                <p:cNvSpPr/>
                <p:nvPr/>
              </p:nvSpPr>
              <p:spPr>
                <a:xfrm rot="18939832">
                  <a:off x="9176373" y="4835178"/>
                  <a:ext cx="318797" cy="534895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7" name="Freeform 26"/>
                <p:cNvSpPr/>
                <p:nvPr/>
              </p:nvSpPr>
              <p:spPr>
                <a:xfrm rot="17762656">
                  <a:off x="9208256" y="4754487"/>
                  <a:ext cx="327410" cy="285079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8" name="Flowchart: Connector 27"/>
                <p:cNvSpPr/>
                <p:nvPr/>
              </p:nvSpPr>
              <p:spPr>
                <a:xfrm>
                  <a:off x="8917943" y="4600794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2" name="Group 11"/>
              <p:cNvGrpSpPr/>
              <p:nvPr/>
            </p:nvGrpSpPr>
            <p:grpSpPr>
              <a:xfrm rot="21332029">
                <a:off x="4338892" y="1476000"/>
                <a:ext cx="366637" cy="3180801"/>
                <a:chOff x="9101429" y="937784"/>
                <a:chExt cx="774539" cy="4108513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9" name="Can 18"/>
                <p:cNvSpPr/>
                <p:nvPr/>
              </p:nvSpPr>
              <p:spPr>
                <a:xfrm rot="21330727">
                  <a:off x="9412524" y="2861936"/>
                  <a:ext cx="229881" cy="2184361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0" name="Can 19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21" name="Flowchart: Connector 20"/>
                <p:cNvSpPr/>
                <p:nvPr/>
              </p:nvSpPr>
              <p:spPr>
                <a:xfrm>
                  <a:off x="9101429" y="2423144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3" name="Group 12"/>
              <p:cNvGrpSpPr/>
              <p:nvPr/>
            </p:nvGrpSpPr>
            <p:grpSpPr>
              <a:xfrm rot="785176">
                <a:off x="4472059" y="790218"/>
                <a:ext cx="827641" cy="3783384"/>
                <a:chOff x="4819584" y="825950"/>
                <a:chExt cx="827641" cy="3783384"/>
              </a:xfrm>
            </p:grpSpPr>
            <p:sp>
              <p:nvSpPr>
                <p:cNvPr id="14" name="Flowchart: Magnetic Disk 13"/>
                <p:cNvSpPr/>
                <p:nvPr/>
              </p:nvSpPr>
              <p:spPr>
                <a:xfrm rot="20326967">
                  <a:off x="5043130" y="2379842"/>
                  <a:ext cx="424264" cy="2153969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" name="Flowchart: Magnetic Disk 14"/>
                <p:cNvSpPr/>
                <p:nvPr/>
              </p:nvSpPr>
              <p:spPr>
                <a:xfrm>
                  <a:off x="4868858" y="825950"/>
                  <a:ext cx="559294" cy="2073993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" name="Flowchart: Stored Data 15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7" name="Flowchart: Stored Data 16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8" name="Flowchart: Stored Data 17"/>
                <p:cNvSpPr/>
                <p:nvPr/>
              </p:nvSpPr>
              <p:spPr>
                <a:xfrm rot="14783828">
                  <a:off x="5300748" y="4262858"/>
                  <a:ext cx="290229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7" name="Group 6"/>
            <p:cNvGrpSpPr/>
            <p:nvPr/>
          </p:nvGrpSpPr>
          <p:grpSpPr>
            <a:xfrm>
              <a:off x="5019602" y="2094960"/>
              <a:ext cx="340121" cy="2906670"/>
              <a:chOff x="5117256" y="2068327"/>
              <a:chExt cx="340121" cy="2906670"/>
            </a:xfrm>
          </p:grpSpPr>
          <p:sp>
            <p:nvSpPr>
              <p:cNvPr id="8" name="Can 7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9" name="Can 8"/>
              <p:cNvSpPr/>
              <p:nvPr/>
            </p:nvSpPr>
            <p:spPr>
              <a:xfrm rot="239005">
                <a:off x="5133464" y="3187629"/>
                <a:ext cx="88341" cy="1787368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0" name="Flowchart: Connector 9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sp>
        <p:nvSpPr>
          <p:cNvPr id="95" name="Flowchart: Stored Data 94"/>
          <p:cNvSpPr/>
          <p:nvPr/>
        </p:nvSpPr>
        <p:spPr>
          <a:xfrm rot="16200000">
            <a:off x="7264401" y="1277256"/>
            <a:ext cx="326569" cy="1545770"/>
          </a:xfrm>
          <a:prstGeom prst="flowChartOnlineStorag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1" name="Group 110"/>
          <p:cNvGrpSpPr/>
          <p:nvPr/>
        </p:nvGrpSpPr>
        <p:grpSpPr>
          <a:xfrm rot="257852">
            <a:off x="6177755" y="1515354"/>
            <a:ext cx="540455" cy="1530276"/>
            <a:chOff x="4409765" y="1240149"/>
            <a:chExt cx="960808" cy="4530435"/>
          </a:xfrm>
        </p:grpSpPr>
        <p:grpSp>
          <p:nvGrpSpPr>
            <p:cNvPr id="112" name="Group 111"/>
            <p:cNvGrpSpPr/>
            <p:nvPr/>
          </p:nvGrpSpPr>
          <p:grpSpPr>
            <a:xfrm rot="191575">
              <a:off x="4409765" y="1240149"/>
              <a:ext cx="960808" cy="4530435"/>
              <a:chOff x="4338892" y="790218"/>
              <a:chExt cx="960808" cy="4530435"/>
            </a:xfrm>
          </p:grpSpPr>
          <p:grpSp>
            <p:nvGrpSpPr>
              <p:cNvPr id="117" name="Group 116"/>
              <p:cNvGrpSpPr/>
              <p:nvPr/>
            </p:nvGrpSpPr>
            <p:grpSpPr>
              <a:xfrm>
                <a:off x="4443597" y="4286419"/>
                <a:ext cx="782989" cy="1034234"/>
                <a:chOff x="8731511" y="4392951"/>
                <a:chExt cx="782989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128" name="Freeform 127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9" name="Flowchart: Magnetic Disk 128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0" name="Freeform 129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1" name="Freeform 130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2" name="Freeform 131"/>
                <p:cNvSpPr/>
                <p:nvPr/>
              </p:nvSpPr>
              <p:spPr>
                <a:xfrm rot="18939832">
                  <a:off x="9176373" y="4835178"/>
                  <a:ext cx="318797" cy="534895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3" name="Freeform 132"/>
                <p:cNvSpPr/>
                <p:nvPr/>
              </p:nvSpPr>
              <p:spPr>
                <a:xfrm rot="17762656">
                  <a:off x="9208256" y="4754487"/>
                  <a:ext cx="327410" cy="285079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4" name="Flowchart: Connector 133"/>
                <p:cNvSpPr/>
                <p:nvPr/>
              </p:nvSpPr>
              <p:spPr>
                <a:xfrm>
                  <a:off x="8917943" y="4600794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18" name="Group 117"/>
              <p:cNvGrpSpPr/>
              <p:nvPr/>
            </p:nvGrpSpPr>
            <p:grpSpPr>
              <a:xfrm rot="21332029">
                <a:off x="4338892" y="1476000"/>
                <a:ext cx="366637" cy="3180801"/>
                <a:chOff x="9101429" y="937784"/>
                <a:chExt cx="774539" cy="4108513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25" name="Can 124"/>
                <p:cNvSpPr/>
                <p:nvPr/>
              </p:nvSpPr>
              <p:spPr>
                <a:xfrm rot="21330727">
                  <a:off x="9412524" y="2861936"/>
                  <a:ext cx="229881" cy="2184361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6" name="Can 125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7" name="Flowchart: Connector 126"/>
                <p:cNvSpPr/>
                <p:nvPr/>
              </p:nvSpPr>
              <p:spPr>
                <a:xfrm>
                  <a:off x="9101429" y="2423144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19" name="Group 118"/>
              <p:cNvGrpSpPr/>
              <p:nvPr/>
            </p:nvGrpSpPr>
            <p:grpSpPr>
              <a:xfrm rot="785176">
                <a:off x="4472059" y="790218"/>
                <a:ext cx="827641" cy="3783384"/>
                <a:chOff x="4819584" y="825950"/>
                <a:chExt cx="827641" cy="3783384"/>
              </a:xfrm>
            </p:grpSpPr>
            <p:sp>
              <p:nvSpPr>
                <p:cNvPr id="120" name="Flowchart: Magnetic Disk 119"/>
                <p:cNvSpPr/>
                <p:nvPr/>
              </p:nvSpPr>
              <p:spPr>
                <a:xfrm rot="20326967">
                  <a:off x="5043130" y="2379842"/>
                  <a:ext cx="424264" cy="2153969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1" name="Flowchart: Magnetic Disk 120"/>
                <p:cNvSpPr/>
                <p:nvPr/>
              </p:nvSpPr>
              <p:spPr>
                <a:xfrm>
                  <a:off x="4868858" y="825950"/>
                  <a:ext cx="559294" cy="2073993"/>
                </a:xfrm>
                <a:prstGeom prst="flowChartMagneticDisk">
                  <a:avLst/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2" name="Flowchart: Stored Data 121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3" name="Flowchart: Stored Data 122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4" name="Flowchart: Stored Data 123"/>
                <p:cNvSpPr/>
                <p:nvPr/>
              </p:nvSpPr>
              <p:spPr>
                <a:xfrm rot="14783828">
                  <a:off x="5300748" y="4262858"/>
                  <a:ext cx="290229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113" name="Group 112"/>
            <p:cNvGrpSpPr/>
            <p:nvPr/>
          </p:nvGrpSpPr>
          <p:grpSpPr>
            <a:xfrm>
              <a:off x="5019602" y="2094960"/>
              <a:ext cx="340121" cy="2906670"/>
              <a:chOff x="5117256" y="2068327"/>
              <a:chExt cx="340121" cy="2906670"/>
            </a:xfrm>
          </p:grpSpPr>
          <p:sp>
            <p:nvSpPr>
              <p:cNvPr id="114" name="Can 113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15" name="Can 114"/>
              <p:cNvSpPr/>
              <p:nvPr/>
            </p:nvSpPr>
            <p:spPr>
              <a:xfrm rot="239005">
                <a:off x="5133464" y="3187629"/>
                <a:ext cx="88341" cy="1787368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16" name="Flowchart: Connector 115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6530191" y="1714500"/>
            <a:ext cx="509240" cy="509239"/>
            <a:chOff x="6530191" y="1714500"/>
            <a:chExt cx="509240" cy="509239"/>
          </a:xfrm>
        </p:grpSpPr>
        <p:grpSp>
          <p:nvGrpSpPr>
            <p:cNvPr id="3" name="Group 2"/>
            <p:cNvGrpSpPr/>
            <p:nvPr/>
          </p:nvGrpSpPr>
          <p:grpSpPr>
            <a:xfrm>
              <a:off x="6530191" y="1714500"/>
              <a:ext cx="509240" cy="509239"/>
              <a:chOff x="6776933" y="2670373"/>
              <a:chExt cx="509240" cy="509239"/>
            </a:xfrm>
          </p:grpSpPr>
          <p:sp>
            <p:nvSpPr>
              <p:cNvPr id="136" name="Minus 135"/>
              <p:cNvSpPr/>
              <p:nvPr/>
            </p:nvSpPr>
            <p:spPr>
              <a:xfrm rot="20320506">
                <a:off x="6776933" y="26703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Minus 137"/>
              <p:cNvSpPr/>
              <p:nvPr/>
            </p:nvSpPr>
            <p:spPr>
              <a:xfrm rot="5196731">
                <a:off x="6929333" y="28227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" name="Oval 3"/>
            <p:cNvSpPr/>
            <p:nvPr/>
          </p:nvSpPr>
          <p:spPr>
            <a:xfrm>
              <a:off x="6836228" y="2031999"/>
              <a:ext cx="145143" cy="14877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/>
            <p:cNvSpPr/>
            <p:nvPr/>
          </p:nvSpPr>
          <p:spPr>
            <a:xfrm>
              <a:off x="6814456" y="1714500"/>
              <a:ext cx="166915" cy="14877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/>
            <p:cNvSpPr/>
            <p:nvPr/>
          </p:nvSpPr>
          <p:spPr>
            <a:xfrm>
              <a:off x="6531430" y="1843314"/>
              <a:ext cx="130628" cy="13062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4728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lowchart: Magnetic Disk 21"/>
          <p:cNvSpPr/>
          <p:nvPr/>
        </p:nvSpPr>
        <p:spPr>
          <a:xfrm>
            <a:off x="7068456" y="1872343"/>
            <a:ext cx="232230" cy="217714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2" name="Group 141"/>
          <p:cNvGrpSpPr/>
          <p:nvPr/>
        </p:nvGrpSpPr>
        <p:grpSpPr>
          <a:xfrm>
            <a:off x="6161194" y="2202112"/>
            <a:ext cx="670823" cy="2508305"/>
            <a:chOff x="4341169" y="1314070"/>
            <a:chExt cx="1192573" cy="4459208"/>
          </a:xfrm>
        </p:grpSpPr>
        <p:grpSp>
          <p:nvGrpSpPr>
            <p:cNvPr id="143" name="Group 142"/>
            <p:cNvGrpSpPr/>
            <p:nvPr/>
          </p:nvGrpSpPr>
          <p:grpSpPr>
            <a:xfrm rot="191575">
              <a:off x="4341169" y="1314070"/>
              <a:ext cx="1192573" cy="4459208"/>
              <a:chOff x="4272357" y="861445"/>
              <a:chExt cx="1192573" cy="4459208"/>
            </a:xfrm>
          </p:grpSpPr>
          <p:grpSp>
            <p:nvGrpSpPr>
              <p:cNvPr id="148" name="Group 147"/>
              <p:cNvGrpSpPr/>
              <p:nvPr/>
            </p:nvGrpSpPr>
            <p:grpSpPr>
              <a:xfrm>
                <a:off x="4443597" y="4286419"/>
                <a:ext cx="1021333" cy="1034234"/>
                <a:chOff x="8731511" y="4392951"/>
                <a:chExt cx="1021333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159" name="Freeform 158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0" name="Flowchart: Magnetic Disk 159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1" name="Freeform 160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2" name="Freeform 161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3" name="Freeform 162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4" name="Freeform 163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65" name="Flowchart: Connector 164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49" name="Group 148"/>
              <p:cNvGrpSpPr/>
              <p:nvPr/>
            </p:nvGrpSpPr>
            <p:grpSpPr>
              <a:xfrm rot="21332029">
                <a:off x="4272357" y="1478595"/>
                <a:ext cx="427582" cy="3034929"/>
                <a:chOff x="8972679" y="937784"/>
                <a:chExt cx="903289" cy="3920096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56" name="Can 155"/>
                <p:cNvSpPr/>
                <p:nvPr/>
              </p:nvSpPr>
              <p:spPr>
                <a:xfrm rot="21330727">
                  <a:off x="9191969" y="2660442"/>
                  <a:ext cx="272994" cy="2197438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7" name="Can 156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8" name="Flowchart: Connector 157"/>
                <p:cNvSpPr/>
                <p:nvPr/>
              </p:nvSpPr>
              <p:spPr>
                <a:xfrm>
                  <a:off x="8972679" y="2345675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50" name="Group 149"/>
              <p:cNvGrpSpPr/>
              <p:nvPr/>
            </p:nvGrpSpPr>
            <p:grpSpPr>
              <a:xfrm rot="785176">
                <a:off x="4474611" y="861445"/>
                <a:ext cx="914821" cy="3628989"/>
                <a:chOff x="4819584" y="886886"/>
                <a:chExt cx="914821" cy="3628989"/>
              </a:xfrm>
            </p:grpSpPr>
            <p:sp>
              <p:nvSpPr>
                <p:cNvPr id="151" name="Flowchart: Magnetic Disk 150"/>
                <p:cNvSpPr/>
                <p:nvPr/>
              </p:nvSpPr>
              <p:spPr>
                <a:xfrm rot="20814824">
                  <a:off x="5015178" y="2353991"/>
                  <a:ext cx="476999" cy="205096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2" name="Flowchart: Magnetic Disk 151"/>
                <p:cNvSpPr/>
                <p:nvPr/>
              </p:nvSpPr>
              <p:spPr>
                <a:xfrm>
                  <a:off x="4867387" y="886886"/>
                  <a:ext cx="559294" cy="213141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3" name="Flowchart: Stored Data 152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4" name="Flowchart: Stored Data 153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55" name="Flowchart: Stored Data 154"/>
                <p:cNvSpPr/>
                <p:nvPr/>
              </p:nvSpPr>
              <p:spPr>
                <a:xfrm rot="14783828">
                  <a:off x="5404474" y="4185944"/>
                  <a:ext cx="257138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144" name="Group 143"/>
            <p:cNvGrpSpPr/>
            <p:nvPr/>
          </p:nvGrpSpPr>
          <p:grpSpPr>
            <a:xfrm>
              <a:off x="5019602" y="2094960"/>
              <a:ext cx="340121" cy="2836546"/>
              <a:chOff x="5117256" y="2068327"/>
              <a:chExt cx="340121" cy="2836546"/>
            </a:xfrm>
          </p:grpSpPr>
          <p:sp>
            <p:nvSpPr>
              <p:cNvPr id="145" name="Can 144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46" name="Can 145"/>
              <p:cNvSpPr/>
              <p:nvPr/>
            </p:nvSpPr>
            <p:spPr>
              <a:xfrm rot="239005">
                <a:off x="5134928" y="3189284"/>
                <a:ext cx="115423" cy="1715589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47" name="Flowchart: Connector 146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118" name="Group 117"/>
          <p:cNvGrpSpPr/>
          <p:nvPr/>
        </p:nvGrpSpPr>
        <p:grpSpPr>
          <a:xfrm rot="21152500" flipH="1">
            <a:off x="7649029" y="2187597"/>
            <a:ext cx="696685" cy="2508305"/>
            <a:chOff x="4341169" y="1314070"/>
            <a:chExt cx="1192573" cy="4459208"/>
          </a:xfrm>
        </p:grpSpPr>
        <p:grpSp>
          <p:nvGrpSpPr>
            <p:cNvPr id="119" name="Group 118"/>
            <p:cNvGrpSpPr/>
            <p:nvPr/>
          </p:nvGrpSpPr>
          <p:grpSpPr>
            <a:xfrm rot="191575">
              <a:off x="4341169" y="1314070"/>
              <a:ext cx="1192573" cy="4459208"/>
              <a:chOff x="4272357" y="861445"/>
              <a:chExt cx="1192573" cy="4459208"/>
            </a:xfrm>
          </p:grpSpPr>
          <p:grpSp>
            <p:nvGrpSpPr>
              <p:cNvPr id="124" name="Group 123"/>
              <p:cNvGrpSpPr/>
              <p:nvPr/>
            </p:nvGrpSpPr>
            <p:grpSpPr>
              <a:xfrm>
                <a:off x="4443597" y="4286419"/>
                <a:ext cx="1021333" cy="1034234"/>
                <a:chOff x="8731511" y="4392951"/>
                <a:chExt cx="1021333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135" name="Freeform 134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6" name="Flowchart: Magnetic Disk 135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7" name="Freeform 136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8" name="Freeform 137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9" name="Freeform 138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40" name="Freeform 139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41" name="Flowchart: Connector 140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25" name="Group 124"/>
              <p:cNvGrpSpPr/>
              <p:nvPr/>
            </p:nvGrpSpPr>
            <p:grpSpPr>
              <a:xfrm rot="21332029">
                <a:off x="4272357" y="1478595"/>
                <a:ext cx="427582" cy="3034929"/>
                <a:chOff x="8972679" y="937784"/>
                <a:chExt cx="903289" cy="3920096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32" name="Can 131"/>
                <p:cNvSpPr/>
                <p:nvPr/>
              </p:nvSpPr>
              <p:spPr>
                <a:xfrm rot="21330727">
                  <a:off x="9191969" y="2660442"/>
                  <a:ext cx="272994" cy="2197438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3" name="Can 132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4" name="Flowchart: Connector 133"/>
                <p:cNvSpPr/>
                <p:nvPr/>
              </p:nvSpPr>
              <p:spPr>
                <a:xfrm>
                  <a:off x="8972679" y="2345675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26" name="Group 125"/>
              <p:cNvGrpSpPr/>
              <p:nvPr/>
            </p:nvGrpSpPr>
            <p:grpSpPr>
              <a:xfrm rot="785176">
                <a:off x="4474611" y="861445"/>
                <a:ext cx="914821" cy="3628989"/>
                <a:chOff x="4819584" y="886886"/>
                <a:chExt cx="914821" cy="3628989"/>
              </a:xfrm>
            </p:grpSpPr>
            <p:sp>
              <p:nvSpPr>
                <p:cNvPr id="127" name="Flowchart: Magnetic Disk 126"/>
                <p:cNvSpPr/>
                <p:nvPr/>
              </p:nvSpPr>
              <p:spPr>
                <a:xfrm rot="20814824">
                  <a:off x="5015178" y="2353991"/>
                  <a:ext cx="476999" cy="205096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8" name="Flowchart: Magnetic Disk 127"/>
                <p:cNvSpPr/>
                <p:nvPr/>
              </p:nvSpPr>
              <p:spPr>
                <a:xfrm>
                  <a:off x="4867387" y="886886"/>
                  <a:ext cx="559294" cy="213141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9" name="Flowchart: Stored Data 128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0" name="Flowchart: Stored Data 129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31" name="Flowchart: Stored Data 130"/>
                <p:cNvSpPr/>
                <p:nvPr/>
              </p:nvSpPr>
              <p:spPr>
                <a:xfrm rot="14783828">
                  <a:off x="5404474" y="4185944"/>
                  <a:ext cx="257138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120" name="Group 119"/>
            <p:cNvGrpSpPr/>
            <p:nvPr/>
          </p:nvGrpSpPr>
          <p:grpSpPr>
            <a:xfrm>
              <a:off x="5019602" y="2094960"/>
              <a:ext cx="340121" cy="2836546"/>
              <a:chOff x="5117256" y="2068327"/>
              <a:chExt cx="340121" cy="2836546"/>
            </a:xfrm>
          </p:grpSpPr>
          <p:sp>
            <p:nvSpPr>
              <p:cNvPr id="121" name="Can 120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22" name="Can 121"/>
              <p:cNvSpPr/>
              <p:nvPr/>
            </p:nvSpPr>
            <p:spPr>
              <a:xfrm rot="239005">
                <a:off x="5134928" y="3189284"/>
                <a:ext cx="115423" cy="1715589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123" name="Flowchart: Connector 122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sp>
        <p:nvSpPr>
          <p:cNvPr id="95" name="Can 94"/>
          <p:cNvSpPr/>
          <p:nvPr/>
        </p:nvSpPr>
        <p:spPr>
          <a:xfrm>
            <a:off x="2101304" y="2112079"/>
            <a:ext cx="209735" cy="259672"/>
          </a:xfrm>
          <a:prstGeom prst="can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4" name="Flowchart: Delay 93"/>
          <p:cNvSpPr/>
          <p:nvPr/>
        </p:nvSpPr>
        <p:spPr>
          <a:xfrm rot="5400000">
            <a:off x="1972280" y="1701647"/>
            <a:ext cx="482295" cy="508001"/>
          </a:xfrm>
          <a:prstGeom prst="flowChartDelay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grpSp>
        <p:nvGrpSpPr>
          <p:cNvPr id="17" name="Group 16"/>
          <p:cNvGrpSpPr/>
          <p:nvPr/>
        </p:nvGrpSpPr>
        <p:grpSpPr>
          <a:xfrm>
            <a:off x="1844416" y="1219201"/>
            <a:ext cx="739127" cy="667656"/>
            <a:chOff x="1484517" y="5128055"/>
            <a:chExt cx="998332" cy="502509"/>
          </a:xfrm>
        </p:grpSpPr>
        <p:sp>
          <p:nvSpPr>
            <p:cNvPr id="97" name="Flowchart: Connector 96"/>
            <p:cNvSpPr/>
            <p:nvPr/>
          </p:nvSpPr>
          <p:spPr>
            <a:xfrm>
              <a:off x="1488854" y="5325764"/>
              <a:ext cx="299592" cy="304800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98" name="Flowchart: Connector 97"/>
            <p:cNvSpPr/>
            <p:nvPr/>
          </p:nvSpPr>
          <p:spPr>
            <a:xfrm>
              <a:off x="1851539" y="5251622"/>
              <a:ext cx="631310" cy="28041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 dirty="0"/>
            </a:p>
          </p:txBody>
        </p:sp>
        <p:sp>
          <p:nvSpPr>
            <p:cNvPr id="99" name="Flowchart: Connector 98"/>
            <p:cNvSpPr/>
            <p:nvPr/>
          </p:nvSpPr>
          <p:spPr>
            <a:xfrm>
              <a:off x="1872209" y="5362833"/>
              <a:ext cx="603655" cy="2415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0" name="Flowchart: Connector 99"/>
            <p:cNvSpPr/>
            <p:nvPr/>
          </p:nvSpPr>
          <p:spPr>
            <a:xfrm>
              <a:off x="1560516" y="5241881"/>
              <a:ext cx="712897" cy="2768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1" name="Flowchart: Connector 100"/>
            <p:cNvSpPr/>
            <p:nvPr/>
          </p:nvSpPr>
          <p:spPr>
            <a:xfrm>
              <a:off x="1686535" y="5128055"/>
              <a:ext cx="712897" cy="276823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02" name="Flowchart: Connector 101"/>
            <p:cNvSpPr/>
            <p:nvPr/>
          </p:nvSpPr>
          <p:spPr>
            <a:xfrm>
              <a:off x="1484517" y="5198076"/>
              <a:ext cx="709307" cy="302127"/>
            </a:xfrm>
            <a:prstGeom prst="flowChartConnector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1738801" y="2177441"/>
            <a:ext cx="968770" cy="1632936"/>
            <a:chOff x="4090115" y="2149367"/>
            <a:chExt cx="968770" cy="1632936"/>
          </a:xfrm>
        </p:grpSpPr>
        <p:grpSp>
          <p:nvGrpSpPr>
            <p:cNvPr id="29" name="Group 28"/>
            <p:cNvGrpSpPr/>
            <p:nvPr/>
          </p:nvGrpSpPr>
          <p:grpSpPr>
            <a:xfrm>
              <a:off x="4090115" y="2149367"/>
              <a:ext cx="968770" cy="1632936"/>
              <a:chOff x="5237827" y="941021"/>
              <a:chExt cx="1118585" cy="2672189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10" name="Flowchart: Delay 9"/>
              <p:cNvSpPr/>
              <p:nvPr/>
            </p:nvSpPr>
            <p:spPr>
              <a:xfrm rot="16200000">
                <a:off x="5453283" y="730363"/>
                <a:ext cx="683591" cy="1104908"/>
              </a:xfrm>
              <a:prstGeom prst="flowChartDelay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" name="Flowchart: Magnetic Disk 5"/>
              <p:cNvSpPr/>
              <p:nvPr/>
            </p:nvSpPr>
            <p:spPr>
              <a:xfrm>
                <a:off x="5237827" y="1020931"/>
                <a:ext cx="1118585" cy="2592279"/>
              </a:xfrm>
              <a:prstGeom prst="flowChartMagneticDisk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  <p:sp>
          <p:nvSpPr>
            <p:cNvPr id="64" name="Flowchart: Stored Data 63"/>
            <p:cNvSpPr/>
            <p:nvPr/>
          </p:nvSpPr>
          <p:spPr>
            <a:xfrm rot="16200000">
              <a:off x="4426859" y="2133601"/>
              <a:ext cx="290285" cy="957940"/>
            </a:xfrm>
            <a:prstGeom prst="flowChartOnlineStorag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1233594" y="2238397"/>
            <a:ext cx="670823" cy="2508305"/>
            <a:chOff x="4341169" y="1314070"/>
            <a:chExt cx="1192573" cy="4459208"/>
          </a:xfrm>
        </p:grpSpPr>
        <p:grpSp>
          <p:nvGrpSpPr>
            <p:cNvPr id="74" name="Group 73"/>
            <p:cNvGrpSpPr/>
            <p:nvPr/>
          </p:nvGrpSpPr>
          <p:grpSpPr>
            <a:xfrm rot="191575">
              <a:off x="4341169" y="1314070"/>
              <a:ext cx="1192573" cy="4459208"/>
              <a:chOff x="4272357" y="861445"/>
              <a:chExt cx="1192573" cy="4459208"/>
            </a:xfrm>
          </p:grpSpPr>
          <p:grpSp>
            <p:nvGrpSpPr>
              <p:cNvPr id="71" name="Group 70"/>
              <p:cNvGrpSpPr/>
              <p:nvPr/>
            </p:nvGrpSpPr>
            <p:grpSpPr>
              <a:xfrm>
                <a:off x="4443597" y="4286419"/>
                <a:ext cx="1021333" cy="1034234"/>
                <a:chOff x="8731511" y="4392951"/>
                <a:chExt cx="1021333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63" name="Freeform 62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Flowchart: Magnetic Disk 64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6" name="Freeform 65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7" name="Freeform 66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8" name="Freeform 67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9" name="Freeform 68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0" name="Flowchart: Connector 69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5" name="Group 14"/>
              <p:cNvGrpSpPr/>
              <p:nvPr/>
            </p:nvGrpSpPr>
            <p:grpSpPr>
              <a:xfrm rot="21332029">
                <a:off x="4272357" y="1478595"/>
                <a:ext cx="427582" cy="3034929"/>
                <a:chOff x="8972679" y="937784"/>
                <a:chExt cx="903289" cy="3920096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13" name="Can 12"/>
                <p:cNvSpPr/>
                <p:nvPr/>
              </p:nvSpPr>
              <p:spPr>
                <a:xfrm rot="21330727">
                  <a:off x="9191969" y="2660442"/>
                  <a:ext cx="272994" cy="2197438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2" name="Can 11"/>
                <p:cNvSpPr/>
                <p:nvPr/>
              </p:nvSpPr>
              <p:spPr>
                <a:xfrm rot="1029035">
                  <a:off x="9587751" y="937784"/>
                  <a:ext cx="288217" cy="159028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14" name="Flowchart: Connector 13"/>
                <p:cNvSpPr/>
                <p:nvPr/>
              </p:nvSpPr>
              <p:spPr>
                <a:xfrm>
                  <a:off x="8972679" y="2345675"/>
                  <a:ext cx="552954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11" name="Group 10"/>
              <p:cNvGrpSpPr/>
              <p:nvPr/>
            </p:nvGrpSpPr>
            <p:grpSpPr>
              <a:xfrm rot="785176">
                <a:off x="4474611" y="861445"/>
                <a:ext cx="914821" cy="3628989"/>
                <a:chOff x="4819584" y="886886"/>
                <a:chExt cx="914821" cy="3628989"/>
              </a:xfrm>
            </p:grpSpPr>
            <p:sp>
              <p:nvSpPr>
                <p:cNvPr id="5" name="Flowchart: Magnetic Disk 4"/>
                <p:cNvSpPr/>
                <p:nvPr/>
              </p:nvSpPr>
              <p:spPr>
                <a:xfrm rot="20814824">
                  <a:off x="5015178" y="2353991"/>
                  <a:ext cx="476999" cy="205096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4" name="Flowchart: Magnetic Disk 3"/>
                <p:cNvSpPr/>
                <p:nvPr/>
              </p:nvSpPr>
              <p:spPr>
                <a:xfrm>
                  <a:off x="4867387" y="886886"/>
                  <a:ext cx="559294" cy="213141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7" name="Flowchart: Stored Data 6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" name="Flowchart: Stored Data 7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" name="Flowchart: Stored Data 8"/>
                <p:cNvSpPr/>
                <p:nvPr/>
              </p:nvSpPr>
              <p:spPr>
                <a:xfrm rot="14783828">
                  <a:off x="5404474" y="4185944"/>
                  <a:ext cx="257138" cy="402724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2" name="Group 1"/>
            <p:cNvGrpSpPr/>
            <p:nvPr/>
          </p:nvGrpSpPr>
          <p:grpSpPr>
            <a:xfrm>
              <a:off x="5019602" y="2094960"/>
              <a:ext cx="340121" cy="2836546"/>
              <a:chOff x="5117256" y="2068327"/>
              <a:chExt cx="340121" cy="2836546"/>
            </a:xfrm>
          </p:grpSpPr>
          <p:sp>
            <p:nvSpPr>
              <p:cNvPr id="53" name="Can 52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55" name="Can 54"/>
              <p:cNvSpPr/>
              <p:nvPr/>
            </p:nvSpPr>
            <p:spPr>
              <a:xfrm rot="239005">
                <a:off x="5134928" y="3189284"/>
                <a:ext cx="115423" cy="1715589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54" name="Flowchart: Connector 53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2540309" y="2228999"/>
            <a:ext cx="694216" cy="2508990"/>
            <a:chOff x="5835051" y="2244468"/>
            <a:chExt cx="694216" cy="2508990"/>
          </a:xfrm>
        </p:grpSpPr>
        <p:grpSp>
          <p:nvGrpSpPr>
            <p:cNvPr id="75" name="Group 74"/>
            <p:cNvGrpSpPr/>
            <p:nvPr/>
          </p:nvGrpSpPr>
          <p:grpSpPr>
            <a:xfrm rot="21299235" flipH="1">
              <a:off x="5835051" y="2244468"/>
              <a:ext cx="694216" cy="2508990"/>
              <a:chOff x="4287876" y="860227"/>
              <a:chExt cx="1177054" cy="4460426"/>
            </a:xfrm>
          </p:grpSpPr>
          <p:grpSp>
            <p:nvGrpSpPr>
              <p:cNvPr id="76" name="Group 75"/>
              <p:cNvGrpSpPr/>
              <p:nvPr/>
            </p:nvGrpSpPr>
            <p:grpSpPr>
              <a:xfrm>
                <a:off x="4443597" y="4286419"/>
                <a:ext cx="1021333" cy="1034234"/>
                <a:chOff x="8731511" y="4392951"/>
                <a:chExt cx="1021333" cy="1034234"/>
              </a:xfrm>
              <a:solidFill>
                <a:schemeClr val="accent2">
                  <a:lumMod val="60000"/>
                  <a:lumOff val="40000"/>
                </a:schemeClr>
              </a:solidFill>
            </p:grpSpPr>
            <p:sp>
              <p:nvSpPr>
                <p:cNvPr id="87" name="Freeform 86"/>
                <p:cNvSpPr/>
                <p:nvPr/>
              </p:nvSpPr>
              <p:spPr>
                <a:xfrm rot="19688372">
                  <a:off x="9046661" y="4897244"/>
                  <a:ext cx="315846" cy="529941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8" name="Flowchart: Magnetic Disk 87"/>
                <p:cNvSpPr/>
                <p:nvPr/>
              </p:nvSpPr>
              <p:spPr>
                <a:xfrm rot="21045347">
                  <a:off x="8920318" y="4392951"/>
                  <a:ext cx="376347" cy="32258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9" name="Freeform 88"/>
                <p:cNvSpPr/>
                <p:nvPr/>
              </p:nvSpPr>
              <p:spPr>
                <a:xfrm rot="20902355">
                  <a:off x="8731511" y="4732009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0" name="Freeform 89"/>
                <p:cNvSpPr/>
                <p:nvPr/>
              </p:nvSpPr>
              <p:spPr>
                <a:xfrm rot="20126832">
                  <a:off x="8883913" y="4857777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1" name="Freeform 90"/>
                <p:cNvSpPr/>
                <p:nvPr/>
              </p:nvSpPr>
              <p:spPr>
                <a:xfrm rot="18939832">
                  <a:off x="9188710" y="483410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2" name="Freeform 91"/>
                <p:cNvSpPr/>
                <p:nvPr/>
              </p:nvSpPr>
              <p:spPr>
                <a:xfrm rot="17762656">
                  <a:off x="9325998" y="4711294"/>
                  <a:ext cx="318797" cy="534894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93" name="Flowchart: Connector 92"/>
                <p:cNvSpPr/>
                <p:nvPr/>
              </p:nvSpPr>
              <p:spPr>
                <a:xfrm>
                  <a:off x="8928904" y="4561213"/>
                  <a:ext cx="439072" cy="412189"/>
                </a:xfrm>
                <a:prstGeom prst="flowChartConnector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77" name="Group 76"/>
              <p:cNvGrpSpPr/>
              <p:nvPr/>
            </p:nvGrpSpPr>
            <p:grpSpPr>
              <a:xfrm rot="21332029">
                <a:off x="4287876" y="1532476"/>
                <a:ext cx="389254" cy="2981215"/>
                <a:chOff x="9001018" y="1006908"/>
                <a:chExt cx="822317" cy="3850716"/>
              </a:xfrm>
              <a:solidFill>
                <a:schemeClr val="tx1">
                  <a:lumMod val="50000"/>
                  <a:lumOff val="50000"/>
                </a:schemeClr>
              </a:solidFill>
            </p:grpSpPr>
            <p:sp>
              <p:nvSpPr>
                <p:cNvPr id="84" name="Can 83"/>
                <p:cNvSpPr/>
                <p:nvPr/>
              </p:nvSpPr>
              <p:spPr>
                <a:xfrm rot="1029035">
                  <a:off x="9535118" y="1006908"/>
                  <a:ext cx="288217" cy="1590286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5" name="Can 84"/>
                <p:cNvSpPr/>
                <p:nvPr/>
              </p:nvSpPr>
              <p:spPr>
                <a:xfrm rot="21330727">
                  <a:off x="9173219" y="2660187"/>
                  <a:ext cx="272994" cy="2197437"/>
                </a:xfrm>
                <a:prstGeom prst="can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6" name="Flowchart: Connector 85"/>
                <p:cNvSpPr/>
                <p:nvPr/>
              </p:nvSpPr>
              <p:spPr>
                <a:xfrm>
                  <a:off x="9001018" y="2437694"/>
                  <a:ext cx="552953" cy="679303"/>
                </a:xfrm>
                <a:prstGeom prst="flowChartConnector">
                  <a:avLst/>
                </a:prstGeom>
                <a:grpFill/>
                <a:ln>
                  <a:solidFill>
                    <a:schemeClr val="bg2">
                      <a:lumMod val="1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grpSp>
            <p:nvGrpSpPr>
              <p:cNvPr id="78" name="Group 77"/>
              <p:cNvGrpSpPr/>
              <p:nvPr/>
            </p:nvGrpSpPr>
            <p:grpSpPr>
              <a:xfrm rot="785176">
                <a:off x="4474728" y="860227"/>
                <a:ext cx="914624" cy="3630392"/>
                <a:chOff x="4819584" y="885677"/>
                <a:chExt cx="914624" cy="3630392"/>
              </a:xfrm>
            </p:grpSpPr>
            <p:sp>
              <p:nvSpPr>
                <p:cNvPr id="79" name="Flowchart: Magnetic Disk 78"/>
                <p:cNvSpPr/>
                <p:nvPr/>
              </p:nvSpPr>
              <p:spPr>
                <a:xfrm rot="20814824">
                  <a:off x="5015178" y="2353991"/>
                  <a:ext cx="476999" cy="2050960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0" name="Flowchart: Magnetic Disk 79"/>
                <p:cNvSpPr/>
                <p:nvPr/>
              </p:nvSpPr>
              <p:spPr>
                <a:xfrm>
                  <a:off x="4867388" y="885677"/>
                  <a:ext cx="559294" cy="2132618"/>
                </a:xfrm>
                <a:prstGeom prst="flowChartMagneticDisk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1" name="Flowchart: Stored Data 80"/>
                <p:cNvSpPr/>
                <p:nvPr/>
              </p:nvSpPr>
              <p:spPr>
                <a:xfrm rot="16200000">
                  <a:off x="4899200" y="1549196"/>
                  <a:ext cx="472576" cy="63180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2" name="Flowchart: Stored Data 81"/>
                <p:cNvSpPr/>
                <p:nvPr/>
              </p:nvSpPr>
              <p:spPr>
                <a:xfrm rot="15746161">
                  <a:off x="4978016" y="2864739"/>
                  <a:ext cx="409651" cy="537877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83" name="Flowchart: Stored Data 82"/>
                <p:cNvSpPr/>
                <p:nvPr/>
              </p:nvSpPr>
              <p:spPr>
                <a:xfrm rot="14783828">
                  <a:off x="5400565" y="4182426"/>
                  <a:ext cx="263625" cy="403661"/>
                </a:xfrm>
                <a:prstGeom prst="flowChartOnlineStorage">
                  <a:avLst/>
                </a:prstGeom>
                <a:solidFill>
                  <a:schemeClr val="bg1">
                    <a:lumMod val="75000"/>
                  </a:schemeClr>
                </a:solidFill>
                <a:ln>
                  <a:solidFill>
                    <a:srgbClr val="00206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</p:grpSp>
        <p:grpSp>
          <p:nvGrpSpPr>
            <p:cNvPr id="57" name="Group 56"/>
            <p:cNvGrpSpPr/>
            <p:nvPr/>
          </p:nvGrpSpPr>
          <p:grpSpPr>
            <a:xfrm rot="21414311" flipH="1">
              <a:off x="5940623" y="2668981"/>
              <a:ext cx="187691" cy="1595558"/>
              <a:chOff x="5117256" y="2068327"/>
              <a:chExt cx="340121" cy="2836546"/>
            </a:xfrm>
          </p:grpSpPr>
          <p:sp>
            <p:nvSpPr>
              <p:cNvPr id="58" name="Can 57"/>
              <p:cNvSpPr/>
              <p:nvPr/>
            </p:nvSpPr>
            <p:spPr>
              <a:xfrm rot="952639">
                <a:off x="5320946" y="2068327"/>
                <a:ext cx="136431" cy="1231196"/>
              </a:xfrm>
              <a:prstGeom prst="can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59" name="Can 58"/>
              <p:cNvSpPr/>
              <p:nvPr/>
            </p:nvSpPr>
            <p:spPr>
              <a:xfrm rot="239005">
                <a:off x="5134928" y="3189284"/>
                <a:ext cx="115423" cy="1715589"/>
              </a:xfrm>
              <a:prstGeom prst="can">
                <a:avLst>
                  <a:gd name="adj" fmla="val 28066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  <p:sp>
            <p:nvSpPr>
              <p:cNvPr id="60" name="Flowchart: Connector 59"/>
              <p:cNvSpPr/>
              <p:nvPr/>
            </p:nvSpPr>
            <p:spPr>
              <a:xfrm rot="21523604">
                <a:off x="5117256" y="3172086"/>
                <a:ext cx="261747" cy="525915"/>
              </a:xfrm>
              <a:prstGeom prst="flowChartConnector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013"/>
              </a:p>
            </p:txBody>
          </p:sp>
        </p:grpSp>
      </p:grpSp>
      <p:grpSp>
        <p:nvGrpSpPr>
          <p:cNvPr id="73" name="Group 72"/>
          <p:cNvGrpSpPr/>
          <p:nvPr/>
        </p:nvGrpSpPr>
        <p:grpSpPr>
          <a:xfrm rot="17694857">
            <a:off x="1562850" y="2461442"/>
            <a:ext cx="459002" cy="388880"/>
            <a:chOff x="6530191" y="1714500"/>
            <a:chExt cx="509240" cy="509239"/>
          </a:xfrm>
        </p:grpSpPr>
        <p:grpSp>
          <p:nvGrpSpPr>
            <p:cNvPr id="103" name="Group 102"/>
            <p:cNvGrpSpPr/>
            <p:nvPr/>
          </p:nvGrpSpPr>
          <p:grpSpPr>
            <a:xfrm>
              <a:off x="6530191" y="1714500"/>
              <a:ext cx="509240" cy="509239"/>
              <a:chOff x="6776933" y="2670373"/>
              <a:chExt cx="509240" cy="509239"/>
            </a:xfrm>
          </p:grpSpPr>
          <p:sp>
            <p:nvSpPr>
              <p:cNvPr id="107" name="Minus 106"/>
              <p:cNvSpPr/>
              <p:nvPr/>
            </p:nvSpPr>
            <p:spPr>
              <a:xfrm rot="20320506">
                <a:off x="6776933" y="26703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Minus 107"/>
              <p:cNvSpPr/>
              <p:nvPr/>
            </p:nvSpPr>
            <p:spPr>
              <a:xfrm rot="5196731">
                <a:off x="6929333" y="28227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4" name="Oval 103"/>
            <p:cNvSpPr/>
            <p:nvPr/>
          </p:nvSpPr>
          <p:spPr>
            <a:xfrm>
              <a:off x="6836228" y="2031999"/>
              <a:ext cx="145143" cy="14877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/>
            <p:cNvSpPr/>
            <p:nvPr/>
          </p:nvSpPr>
          <p:spPr>
            <a:xfrm>
              <a:off x="6814456" y="1714500"/>
              <a:ext cx="166915" cy="14877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/>
            <p:cNvSpPr/>
            <p:nvPr/>
          </p:nvSpPr>
          <p:spPr>
            <a:xfrm>
              <a:off x="6531430" y="1843314"/>
              <a:ext cx="130628" cy="13062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9" name="Group 108"/>
          <p:cNvGrpSpPr/>
          <p:nvPr/>
        </p:nvGrpSpPr>
        <p:grpSpPr>
          <a:xfrm rot="20427690">
            <a:off x="2409508" y="2393373"/>
            <a:ext cx="368174" cy="498199"/>
            <a:chOff x="6530191" y="1714500"/>
            <a:chExt cx="509240" cy="509239"/>
          </a:xfrm>
        </p:grpSpPr>
        <p:grpSp>
          <p:nvGrpSpPr>
            <p:cNvPr id="110" name="Group 109"/>
            <p:cNvGrpSpPr/>
            <p:nvPr/>
          </p:nvGrpSpPr>
          <p:grpSpPr>
            <a:xfrm>
              <a:off x="6530191" y="1714500"/>
              <a:ext cx="509240" cy="509239"/>
              <a:chOff x="6776933" y="2670373"/>
              <a:chExt cx="509240" cy="509239"/>
            </a:xfrm>
          </p:grpSpPr>
          <p:sp>
            <p:nvSpPr>
              <p:cNvPr id="114" name="Minus 113"/>
              <p:cNvSpPr/>
              <p:nvPr/>
            </p:nvSpPr>
            <p:spPr>
              <a:xfrm rot="20320506">
                <a:off x="6776933" y="26703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Minus 114"/>
              <p:cNvSpPr/>
              <p:nvPr/>
            </p:nvSpPr>
            <p:spPr>
              <a:xfrm rot="5196731">
                <a:off x="6929333" y="2822773"/>
                <a:ext cx="479503" cy="234176"/>
              </a:xfrm>
              <a:prstGeom prst="mathMinus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" name="Oval 110"/>
            <p:cNvSpPr/>
            <p:nvPr/>
          </p:nvSpPr>
          <p:spPr>
            <a:xfrm>
              <a:off x="6836228" y="2031999"/>
              <a:ext cx="145143" cy="148771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/>
            <p:cNvSpPr/>
            <p:nvPr/>
          </p:nvSpPr>
          <p:spPr>
            <a:xfrm>
              <a:off x="6814456" y="1714500"/>
              <a:ext cx="166915" cy="14877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/>
            <p:cNvSpPr/>
            <p:nvPr/>
          </p:nvSpPr>
          <p:spPr>
            <a:xfrm>
              <a:off x="6531430" y="1843314"/>
              <a:ext cx="130628" cy="13062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6" name="Flowchart: Magnetic Disk 115"/>
          <p:cNvSpPr/>
          <p:nvPr/>
        </p:nvSpPr>
        <p:spPr>
          <a:xfrm>
            <a:off x="6738972" y="2060314"/>
            <a:ext cx="968770" cy="1584104"/>
          </a:xfrm>
          <a:prstGeom prst="flowChartMagneticDisk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117" name="Flowchart: Stored Data 116"/>
          <p:cNvSpPr/>
          <p:nvPr/>
        </p:nvSpPr>
        <p:spPr>
          <a:xfrm rot="16200000">
            <a:off x="7032651" y="2300037"/>
            <a:ext cx="311104" cy="1023258"/>
          </a:xfrm>
          <a:prstGeom prst="flowChartOnlineStorag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3" name="Flowchart: Delay 172"/>
          <p:cNvSpPr/>
          <p:nvPr/>
        </p:nvSpPr>
        <p:spPr>
          <a:xfrm rot="5400000">
            <a:off x="6936555" y="1508071"/>
            <a:ext cx="482295" cy="412857"/>
          </a:xfrm>
          <a:prstGeom prst="flowChartDelay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1" name="Oval 20"/>
          <p:cNvSpPr/>
          <p:nvPr/>
        </p:nvSpPr>
        <p:spPr>
          <a:xfrm>
            <a:off x="6850743" y="1306287"/>
            <a:ext cx="348343" cy="524328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7148284" y="1306287"/>
            <a:ext cx="413659" cy="306614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7010399" y="1204686"/>
            <a:ext cx="362857" cy="379185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7170057" y="1407886"/>
            <a:ext cx="406400" cy="449943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1045028" y="5036458"/>
            <a:ext cx="2540001" cy="7694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 smtClean="0"/>
              <a:t>Front Side</a:t>
            </a:r>
            <a:endParaRPr lang="en-US" sz="4400" b="1" dirty="0"/>
          </a:p>
        </p:txBody>
      </p:sp>
      <p:sp>
        <p:nvSpPr>
          <p:cNvPr id="177" name="TextBox 176"/>
          <p:cNvSpPr txBox="1"/>
          <p:nvPr/>
        </p:nvSpPr>
        <p:spPr>
          <a:xfrm>
            <a:off x="6016171" y="5029200"/>
            <a:ext cx="2387600" cy="7694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4400" b="1" dirty="0" smtClean="0"/>
              <a:t>Back Side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59260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518142" y="1323311"/>
            <a:ext cx="2685755" cy="3050072"/>
            <a:chOff x="5117789" y="1628016"/>
            <a:chExt cx="2685755" cy="3050072"/>
          </a:xfrm>
        </p:grpSpPr>
        <p:sp>
          <p:nvSpPr>
            <p:cNvPr id="9" name="Flowchart: Terminator 8"/>
            <p:cNvSpPr/>
            <p:nvPr/>
          </p:nvSpPr>
          <p:spPr>
            <a:xfrm rot="15727300">
              <a:off x="6106269" y="1236169"/>
              <a:ext cx="467347" cy="1325332"/>
            </a:xfrm>
            <a:prstGeom prst="flowChartTerminator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/>
            <p:cNvGrpSpPr/>
            <p:nvPr/>
          </p:nvGrpSpPr>
          <p:grpSpPr>
            <a:xfrm>
              <a:off x="5117789" y="1628016"/>
              <a:ext cx="2685755" cy="3050072"/>
              <a:chOff x="3244527" y="1491448"/>
              <a:chExt cx="2685755" cy="3050072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4135028" y="1491448"/>
                <a:ext cx="1795254" cy="3050072"/>
                <a:chOff x="3833539" y="1544713"/>
                <a:chExt cx="1475307" cy="3050072"/>
              </a:xfrm>
            </p:grpSpPr>
            <p:grpSp>
              <p:nvGrpSpPr>
                <p:cNvPr id="2" name="Group 1"/>
                <p:cNvGrpSpPr/>
                <p:nvPr/>
              </p:nvGrpSpPr>
              <p:grpSpPr>
                <a:xfrm>
                  <a:off x="3833539" y="1544713"/>
                  <a:ext cx="1464397" cy="3050072"/>
                  <a:chOff x="5233044" y="917715"/>
                  <a:chExt cx="1118585" cy="2668825"/>
                </a:xfrm>
                <a:solidFill>
                  <a:schemeClr val="accent1">
                    <a:lumMod val="50000"/>
                  </a:schemeClr>
                </a:solidFill>
              </p:grpSpPr>
              <p:sp>
                <p:nvSpPr>
                  <p:cNvPr id="3" name="Flowchart: Delay 2"/>
                  <p:cNvSpPr/>
                  <p:nvPr/>
                </p:nvSpPr>
                <p:spPr>
                  <a:xfrm rot="16200000">
                    <a:off x="5441631" y="718709"/>
                    <a:ext cx="706896" cy="1104908"/>
                  </a:xfrm>
                  <a:prstGeom prst="flowChartDelay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13"/>
                  </a:p>
                </p:txBody>
              </p:sp>
              <p:sp>
                <p:nvSpPr>
                  <p:cNvPr id="4" name="Flowchart: Magnetic Disk 3"/>
                  <p:cNvSpPr/>
                  <p:nvPr/>
                </p:nvSpPr>
                <p:spPr>
                  <a:xfrm>
                    <a:off x="5233044" y="994261"/>
                    <a:ext cx="1118585" cy="2592279"/>
                  </a:xfrm>
                  <a:prstGeom prst="flowChartMagneticDisk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1013"/>
                  </a:p>
                </p:txBody>
              </p:sp>
            </p:grpSp>
            <p:sp>
              <p:nvSpPr>
                <p:cNvPr id="6" name="Flowchart: Stored Data 5"/>
                <p:cNvSpPr/>
                <p:nvPr/>
              </p:nvSpPr>
              <p:spPr>
                <a:xfrm rot="16200000">
                  <a:off x="4274598" y="1708950"/>
                  <a:ext cx="594804" cy="1473693"/>
                </a:xfrm>
                <a:prstGeom prst="flowChartOnlineStorag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8" name="Group 7"/>
              <p:cNvGrpSpPr/>
              <p:nvPr/>
            </p:nvGrpSpPr>
            <p:grpSpPr>
              <a:xfrm rot="474400">
                <a:off x="3244527" y="1562417"/>
                <a:ext cx="801643" cy="2058510"/>
                <a:chOff x="1695635" y="1403781"/>
                <a:chExt cx="653941" cy="2058510"/>
              </a:xfrm>
            </p:grpSpPr>
            <p:sp>
              <p:nvSpPr>
                <p:cNvPr id="5" name="Rounded Rectangle 4"/>
                <p:cNvSpPr/>
                <p:nvPr/>
              </p:nvSpPr>
              <p:spPr>
                <a:xfrm rot="1339540">
                  <a:off x="1695635" y="1403781"/>
                  <a:ext cx="514904" cy="205851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Flowchart: Stored Data 6"/>
                <p:cNvSpPr/>
                <p:nvPr/>
              </p:nvSpPr>
              <p:spPr>
                <a:xfrm rot="17489355">
                  <a:off x="1772035" y="1815152"/>
                  <a:ext cx="606289" cy="548792"/>
                </a:xfrm>
                <a:prstGeom prst="flowChartOnlineStorag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38" name="Group 37"/>
              <p:cNvGrpSpPr/>
              <p:nvPr/>
            </p:nvGrpSpPr>
            <p:grpSpPr>
              <a:xfrm>
                <a:off x="3750593" y="1929368"/>
                <a:ext cx="892428" cy="713683"/>
                <a:chOff x="3750593" y="1929368"/>
                <a:chExt cx="892428" cy="713683"/>
              </a:xfrm>
            </p:grpSpPr>
            <p:sp>
              <p:nvSpPr>
                <p:cNvPr id="35" name="Flowchart: Magnetic Disk 34"/>
                <p:cNvSpPr/>
                <p:nvPr/>
              </p:nvSpPr>
              <p:spPr>
                <a:xfrm rot="20042510">
                  <a:off x="4270819" y="1937827"/>
                  <a:ext cx="142794" cy="705224"/>
                </a:xfrm>
                <a:prstGeom prst="flowChartMagneticDisk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33" name="Flowchart: Connector 32"/>
                <p:cNvSpPr/>
                <p:nvPr/>
              </p:nvSpPr>
              <p:spPr>
                <a:xfrm>
                  <a:off x="4172505" y="2275642"/>
                  <a:ext cx="470516" cy="361026"/>
                </a:xfrm>
                <a:prstGeom prst="flowChartConnector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cene3d>
                  <a:camera prst="isometricOffAxis1Left"/>
                  <a:lightRig rig="threePt" dir="t"/>
                </a:scene3d>
                <a:sp3d>
                  <a:bevelT w="114300" prst="artDeco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34" name="Flowchart: Magnetic Disk 33"/>
                <p:cNvSpPr/>
                <p:nvPr/>
              </p:nvSpPr>
              <p:spPr>
                <a:xfrm rot="2330889">
                  <a:off x="3938843" y="1929368"/>
                  <a:ext cx="139092" cy="661778"/>
                </a:xfrm>
                <a:prstGeom prst="flowChartMagneticDisk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36" name="Flowchart: Connector 35"/>
                <p:cNvSpPr/>
                <p:nvPr/>
              </p:nvSpPr>
              <p:spPr>
                <a:xfrm>
                  <a:off x="4045710" y="1971953"/>
                  <a:ext cx="275207" cy="230819"/>
                </a:xfrm>
                <a:prstGeom prst="flowChartConnector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 w="114300" prst="artDeco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  <p:sp>
              <p:nvSpPr>
                <p:cNvPr id="37" name="Flowchart: Connector 36"/>
                <p:cNvSpPr/>
                <p:nvPr/>
              </p:nvSpPr>
              <p:spPr>
                <a:xfrm>
                  <a:off x="3750593" y="2362051"/>
                  <a:ext cx="275207" cy="230819"/>
                </a:xfrm>
                <a:prstGeom prst="flowChartConnector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cene3d>
                  <a:camera prst="isometricOffAxis1Right"/>
                  <a:lightRig rig="threePt" dir="t"/>
                </a:scene3d>
                <a:sp3d>
                  <a:bevelT w="114300" prst="artDeco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1"/>
                </a:p>
              </p:txBody>
            </p:sp>
          </p:grpSp>
        </p:grpSp>
      </p:grpSp>
      <p:sp>
        <p:nvSpPr>
          <p:cNvPr id="50" name="Rectangle 49"/>
          <p:cNvSpPr/>
          <p:nvPr/>
        </p:nvSpPr>
        <p:spPr>
          <a:xfrm rot="225280" flipV="1">
            <a:off x="7236132" y="1618671"/>
            <a:ext cx="571236" cy="19984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2572676" y="5149269"/>
            <a:ext cx="1364343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Front</a:t>
            </a:r>
            <a:r>
              <a:rPr lang="en-US" sz="2000" dirty="0" smtClean="0"/>
              <a:t> Side</a:t>
            </a:r>
            <a:endParaRPr lang="en-US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5758140" y="5149269"/>
            <a:ext cx="1364343" cy="40011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dirty="0" smtClean="0"/>
              <a:t>Back</a:t>
            </a:r>
            <a:r>
              <a:rPr lang="en-US" sz="2000" dirty="0" smtClean="0"/>
              <a:t> Side</a:t>
            </a:r>
            <a:endParaRPr lang="en-US" sz="2000" dirty="0"/>
          </a:p>
        </p:txBody>
      </p:sp>
      <p:grpSp>
        <p:nvGrpSpPr>
          <p:cNvPr id="16" name="Group 15"/>
          <p:cNvGrpSpPr/>
          <p:nvPr/>
        </p:nvGrpSpPr>
        <p:grpSpPr>
          <a:xfrm>
            <a:off x="5555626" y="1323310"/>
            <a:ext cx="2703430" cy="2962591"/>
            <a:chOff x="5544346" y="661034"/>
            <a:chExt cx="2703430" cy="2962591"/>
          </a:xfrm>
        </p:grpSpPr>
        <p:sp>
          <p:nvSpPr>
            <p:cNvPr id="52" name="Flowchart: Magnetic Disk 51"/>
            <p:cNvSpPr/>
            <p:nvPr/>
          </p:nvSpPr>
          <p:spPr>
            <a:xfrm>
              <a:off x="5556895" y="661034"/>
              <a:ext cx="1781978" cy="2962591"/>
            </a:xfrm>
            <a:prstGeom prst="flowChartMagneticDisk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53" name="Flowchart: Stored Data 52"/>
            <p:cNvSpPr/>
            <p:nvPr/>
          </p:nvSpPr>
          <p:spPr>
            <a:xfrm rot="16200000">
              <a:off x="6143589" y="817855"/>
              <a:ext cx="594804" cy="1793290"/>
            </a:xfrm>
            <a:prstGeom prst="flowChartOnlineStorag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ounded Rectangle 53"/>
            <p:cNvSpPr/>
            <p:nvPr/>
          </p:nvSpPr>
          <p:spPr>
            <a:xfrm rot="19229887">
              <a:off x="7616574" y="685245"/>
              <a:ext cx="631202" cy="2058510"/>
            </a:xfrm>
            <a:prstGeom prst="roundRect">
              <a:avLst>
                <a:gd name="adj" fmla="val 5000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lowchart: Stored Data 54"/>
            <p:cNvSpPr/>
            <p:nvPr/>
          </p:nvSpPr>
          <p:spPr>
            <a:xfrm rot="13616163">
              <a:off x="7502740" y="1189441"/>
              <a:ext cx="606289" cy="672745"/>
            </a:xfrm>
            <a:prstGeom prst="flowChartOnlineStorag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lowchart: Terminator 57"/>
            <p:cNvSpPr/>
            <p:nvPr/>
          </p:nvSpPr>
          <p:spPr>
            <a:xfrm rot="16565418">
              <a:off x="6614059" y="449732"/>
              <a:ext cx="660638" cy="1171652"/>
            </a:xfrm>
            <a:prstGeom prst="flowChartTerminator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20035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/>
          <p:cNvGrpSpPr/>
          <p:nvPr/>
        </p:nvGrpSpPr>
        <p:grpSpPr>
          <a:xfrm>
            <a:off x="244940" y="726186"/>
            <a:ext cx="4146284" cy="2062317"/>
            <a:chOff x="244940" y="726186"/>
            <a:chExt cx="4146284" cy="2062317"/>
          </a:xfrm>
        </p:grpSpPr>
        <p:grpSp>
          <p:nvGrpSpPr>
            <p:cNvPr id="28" name="Group 27"/>
            <p:cNvGrpSpPr/>
            <p:nvPr/>
          </p:nvGrpSpPr>
          <p:grpSpPr>
            <a:xfrm>
              <a:off x="244940" y="726186"/>
              <a:ext cx="4146284" cy="2062317"/>
              <a:chOff x="244940" y="726186"/>
              <a:chExt cx="4146284" cy="2062317"/>
            </a:xfrm>
          </p:grpSpPr>
          <p:grpSp>
            <p:nvGrpSpPr>
              <p:cNvPr id="3" name="Group 2"/>
              <p:cNvGrpSpPr/>
              <p:nvPr/>
            </p:nvGrpSpPr>
            <p:grpSpPr>
              <a:xfrm rot="14363094">
                <a:off x="1129471" y="1130415"/>
                <a:ext cx="773557" cy="2542619"/>
                <a:chOff x="2185386" y="2327428"/>
                <a:chExt cx="280672" cy="790245"/>
              </a:xfrm>
            </p:grpSpPr>
            <p:sp>
              <p:nvSpPr>
                <p:cNvPr id="7" name="Flowchart: Magnetic Disk 6"/>
                <p:cNvSpPr/>
                <p:nvPr/>
              </p:nvSpPr>
              <p:spPr>
                <a:xfrm rot="10288149">
                  <a:off x="2307072" y="2412929"/>
                  <a:ext cx="158986" cy="704744"/>
                </a:xfrm>
                <a:prstGeom prst="flowChartMagneticDisk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Flowchart: Connector 7"/>
                <p:cNvSpPr/>
                <p:nvPr/>
              </p:nvSpPr>
              <p:spPr>
                <a:xfrm>
                  <a:off x="2185386" y="2327428"/>
                  <a:ext cx="275207" cy="230819"/>
                </a:xfrm>
                <a:prstGeom prst="flowChartConnector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cene3d>
                  <a:camera prst="orthographicFront"/>
                  <a:lightRig rig="threePt" dir="t"/>
                </a:scene3d>
                <a:sp3d>
                  <a:bevelT w="114300" prst="artDeco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23" name="Group 22"/>
              <p:cNvGrpSpPr/>
              <p:nvPr/>
            </p:nvGrpSpPr>
            <p:grpSpPr>
              <a:xfrm rot="14500443">
                <a:off x="2733136" y="-158345"/>
                <a:ext cx="773557" cy="2542619"/>
                <a:chOff x="2185386" y="2327428"/>
                <a:chExt cx="280672" cy="790245"/>
              </a:xfrm>
              <a:noFill/>
            </p:grpSpPr>
            <p:sp>
              <p:nvSpPr>
                <p:cNvPr id="24" name="Flowchart: Magnetic Disk 23"/>
                <p:cNvSpPr/>
                <p:nvPr/>
              </p:nvSpPr>
              <p:spPr>
                <a:xfrm rot="10288149">
                  <a:off x="2307072" y="2412929"/>
                  <a:ext cx="158986" cy="704744"/>
                </a:xfrm>
                <a:prstGeom prst="flowChartMagneticDisk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Flowchart: Connector 24"/>
                <p:cNvSpPr/>
                <p:nvPr/>
              </p:nvSpPr>
              <p:spPr>
                <a:xfrm>
                  <a:off x="2185386" y="2327428"/>
                  <a:ext cx="275207" cy="230819"/>
                </a:xfrm>
                <a:prstGeom prst="flowChartConnector">
                  <a:avLst/>
                </a:prstGeom>
                <a:grpFill/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w="114300" prst="artDeco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51" name="Rounded Rectangle 50"/>
            <p:cNvSpPr/>
            <p:nvPr/>
          </p:nvSpPr>
          <p:spPr>
            <a:xfrm rot="3003367">
              <a:off x="1225487" y="2127680"/>
              <a:ext cx="472154" cy="281350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Flowchart: Magnetic Disk 39"/>
          <p:cNvSpPr/>
          <p:nvPr/>
        </p:nvSpPr>
        <p:spPr>
          <a:xfrm rot="1543006">
            <a:off x="6097192" y="1648664"/>
            <a:ext cx="416808" cy="2296937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lowchart: Magnetic Disk 3"/>
          <p:cNvSpPr/>
          <p:nvPr/>
        </p:nvSpPr>
        <p:spPr>
          <a:xfrm rot="7701735" flipV="1">
            <a:off x="2513284" y="1046747"/>
            <a:ext cx="543595" cy="2356271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Connector 4"/>
          <p:cNvSpPr/>
          <p:nvPr/>
        </p:nvSpPr>
        <p:spPr>
          <a:xfrm>
            <a:off x="1683935" y="1251455"/>
            <a:ext cx="921402" cy="1050876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Connector 5"/>
          <p:cNvSpPr/>
          <p:nvPr/>
        </p:nvSpPr>
        <p:spPr>
          <a:xfrm rot="14363094">
            <a:off x="3076651" y="2442106"/>
            <a:ext cx="727084" cy="732788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urved Up Arrow 9"/>
          <p:cNvSpPr/>
          <p:nvPr/>
        </p:nvSpPr>
        <p:spPr>
          <a:xfrm rot="8051778">
            <a:off x="5472726" y="2096777"/>
            <a:ext cx="540077" cy="610585"/>
          </a:xfrm>
          <a:prstGeom prst="curvedUpArrow">
            <a:avLst>
              <a:gd name="adj1" fmla="val 25000"/>
              <a:gd name="adj2" fmla="val 91667"/>
              <a:gd name="adj3" fmla="val 69444"/>
            </a:avLst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lowchart: Magnetic Disk 10"/>
          <p:cNvSpPr/>
          <p:nvPr/>
        </p:nvSpPr>
        <p:spPr>
          <a:xfrm rot="6669440" flipV="1">
            <a:off x="7224281" y="1183533"/>
            <a:ext cx="543595" cy="2313248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/>
          <p:cNvSpPr/>
          <p:nvPr/>
        </p:nvSpPr>
        <p:spPr>
          <a:xfrm>
            <a:off x="6365830" y="1616293"/>
            <a:ext cx="818866" cy="1050876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lowchart: Connector 40"/>
          <p:cNvSpPr/>
          <p:nvPr/>
        </p:nvSpPr>
        <p:spPr>
          <a:xfrm rot="11256714">
            <a:off x="5515527" y="3191833"/>
            <a:ext cx="812203" cy="752297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lowchart: Connector 38"/>
          <p:cNvSpPr/>
          <p:nvPr/>
        </p:nvSpPr>
        <p:spPr>
          <a:xfrm rot="11394063">
            <a:off x="6377520" y="1544568"/>
            <a:ext cx="758495" cy="742662"/>
          </a:xfrm>
          <a:prstGeom prst="flowChartConnector">
            <a:avLst/>
          </a:prstGeom>
          <a:noFill/>
          <a:ln>
            <a:noFill/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ounded Rectangle 49"/>
          <p:cNvSpPr/>
          <p:nvPr/>
        </p:nvSpPr>
        <p:spPr>
          <a:xfrm rot="1607954">
            <a:off x="6084176" y="2666488"/>
            <a:ext cx="444275" cy="31425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lowchart: Connector 52"/>
          <p:cNvSpPr/>
          <p:nvPr/>
        </p:nvSpPr>
        <p:spPr>
          <a:xfrm rot="11256714">
            <a:off x="7836298" y="2234782"/>
            <a:ext cx="812203" cy="752297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90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Magnetic Disk 2"/>
          <p:cNvSpPr/>
          <p:nvPr/>
        </p:nvSpPr>
        <p:spPr>
          <a:xfrm rot="7701735" flipV="1">
            <a:off x="5587612" y="1436223"/>
            <a:ext cx="1134109" cy="4306998"/>
          </a:xfrm>
          <a:prstGeom prst="flowChartMagneticDisk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761520" y="1765238"/>
            <a:ext cx="2117836" cy="1752083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2">
                <a:lumMod val="10000"/>
              </a:schemeClr>
            </a:solidFill>
          </a:ln>
          <a:effectLst>
            <a:outerShdw blurRad="76200" dist="12700" dir="2700000" sy="-23000" kx="-8004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Magnetic Disk 5"/>
          <p:cNvSpPr/>
          <p:nvPr/>
        </p:nvSpPr>
        <p:spPr>
          <a:xfrm rot="3051243">
            <a:off x="2905615" y="2372634"/>
            <a:ext cx="822608" cy="2888134"/>
          </a:xfrm>
          <a:prstGeom prst="flowChartMagneticDisk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Connector 6"/>
          <p:cNvSpPr/>
          <p:nvPr/>
        </p:nvSpPr>
        <p:spPr>
          <a:xfrm rot="14363094">
            <a:off x="1798103" y="4058438"/>
            <a:ext cx="1109304" cy="1071175"/>
          </a:xfrm>
          <a:prstGeom prst="flowChartConnector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  <a:scene3d>
            <a:camera prst="orthographicFront"/>
            <a:lightRig rig="threePt" dir="t"/>
          </a:scene3d>
          <a:sp3d>
            <a:bevelT w="1143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755387" y="1079696"/>
            <a:ext cx="3087837" cy="728867"/>
          </a:xfrm>
          <a:prstGeom prst="rightArrow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 rot="2934850">
            <a:off x="3173656" y="3313462"/>
            <a:ext cx="858809" cy="547280"/>
          </a:xfrm>
          <a:prstGeom prst="roundRect">
            <a:avLst/>
          </a:prstGeom>
          <a:gradFill flip="none" rotWithShape="1">
            <a:gsLst>
              <a:gs pos="0">
                <a:schemeClr val="bg1">
                  <a:lumMod val="65000"/>
                  <a:shade val="30000"/>
                  <a:satMod val="115000"/>
                </a:schemeClr>
              </a:gs>
              <a:gs pos="50000">
                <a:schemeClr val="bg1">
                  <a:lumMod val="65000"/>
                  <a:shade val="67500"/>
                  <a:satMod val="115000"/>
                </a:schemeClr>
              </a:gs>
              <a:gs pos="100000">
                <a:schemeClr val="bg1">
                  <a:lumMod val="65000"/>
                  <a:shade val="100000"/>
                  <a:satMod val="115000"/>
                </a:schemeClr>
              </a:gs>
            </a:gsLst>
            <a:lin ang="18900000" scaled="1"/>
            <a:tileRect/>
          </a:gra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4" t="1" r="6148" b="-2779"/>
          <a:stretch/>
        </p:blipFill>
        <p:spPr>
          <a:xfrm rot="10392914">
            <a:off x="2976687" y="3289975"/>
            <a:ext cx="1117465" cy="8330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64809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005"/>
            <a:ext cx="9144000" cy="67779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502" y="3429000"/>
            <a:ext cx="2525486" cy="234405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066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307924" y="3418908"/>
            <a:ext cx="6254241" cy="2041908"/>
            <a:chOff x="439092" y="1426533"/>
            <a:chExt cx="5991044" cy="2330560"/>
          </a:xfrm>
        </p:grpSpPr>
        <p:sp>
          <p:nvSpPr>
            <p:cNvPr id="29" name="Rounded Rectangle 28"/>
            <p:cNvSpPr/>
            <p:nvPr/>
          </p:nvSpPr>
          <p:spPr>
            <a:xfrm rot="21351042">
              <a:off x="439092" y="1426533"/>
              <a:ext cx="4754051" cy="2070302"/>
            </a:xfrm>
            <a:prstGeom prst="roundRect">
              <a:avLst>
                <a:gd name="adj" fmla="val 44703"/>
              </a:avLst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scene3d>
              <a:camera prst="isometricOffAxis2Top"/>
              <a:lightRig rig="threePt" dir="t"/>
            </a:scene3d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Donut 29"/>
            <p:cNvSpPr/>
            <p:nvPr/>
          </p:nvSpPr>
          <p:spPr>
            <a:xfrm rot="6076544">
              <a:off x="4307880" y="1634837"/>
              <a:ext cx="2201662" cy="2042850"/>
            </a:xfrm>
            <a:prstGeom prst="donut">
              <a:avLst>
                <a:gd name="adj" fmla="val 31047"/>
              </a:avLst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scene3d>
              <a:camera prst="isometricOffAxis1Left"/>
              <a:lightRig rig="threePt" dir="t"/>
            </a:scene3d>
            <a:sp3d>
              <a:bevelT w="139700" h="139700" prst="divo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261564" y="2721494"/>
            <a:ext cx="4728714" cy="2290512"/>
            <a:chOff x="4145232" y="3864459"/>
            <a:chExt cx="3573435" cy="2290512"/>
          </a:xfrm>
        </p:grpSpPr>
        <p:sp>
          <p:nvSpPr>
            <p:cNvPr id="24" name="Flowchart: Magnetic Disk 23"/>
            <p:cNvSpPr/>
            <p:nvPr/>
          </p:nvSpPr>
          <p:spPr>
            <a:xfrm>
              <a:off x="4775419" y="4810270"/>
              <a:ext cx="649749" cy="982641"/>
            </a:xfrm>
            <a:prstGeom prst="flowChartMagneticDisk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Donut 24"/>
            <p:cNvSpPr/>
            <p:nvPr/>
          </p:nvSpPr>
          <p:spPr>
            <a:xfrm rot="10800000">
              <a:off x="4145232" y="3864459"/>
              <a:ext cx="2201662" cy="2024109"/>
            </a:xfrm>
            <a:prstGeom prst="donu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scene3d>
              <a:camera prst="perspectiveRelaxed"/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4417743" y="3950463"/>
              <a:ext cx="3300924" cy="2204508"/>
              <a:chOff x="4306003" y="4086941"/>
              <a:chExt cx="3300924" cy="2204508"/>
            </a:xfrm>
          </p:grpSpPr>
          <p:sp>
            <p:nvSpPr>
              <p:cNvPr id="27" name="Rounded Rectangle 26"/>
              <p:cNvSpPr/>
              <p:nvPr/>
            </p:nvSpPr>
            <p:spPr>
              <a:xfrm rot="262486">
                <a:off x="4306004" y="4221147"/>
                <a:ext cx="3300923" cy="20703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w="139700" h="139700" prst="divo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ounded Rectangle 27"/>
              <p:cNvSpPr/>
              <p:nvPr/>
            </p:nvSpPr>
            <p:spPr>
              <a:xfrm rot="262486">
                <a:off x="4306003" y="4086941"/>
                <a:ext cx="3300923" cy="2070302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50000"/>
                  </a:schemeClr>
                </a:solidFill>
              </a:ln>
              <a:scene3d>
                <a:camera prst="isometricOffAxis2Top"/>
                <a:lightRig rig="threePt" dir="t"/>
              </a:scene3d>
              <a:sp3d>
                <a:bevelT w="139700" h="139700" prst="divot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92203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-0.24005 L 8.33333E-7 0.019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1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3008052" y="1005386"/>
            <a:ext cx="1130256" cy="3391003"/>
            <a:chOff x="3991650" y="442079"/>
            <a:chExt cx="1130256" cy="3391003"/>
          </a:xfrm>
        </p:grpSpPr>
        <p:grpSp>
          <p:nvGrpSpPr>
            <p:cNvPr id="26" name="Group 25"/>
            <p:cNvGrpSpPr/>
            <p:nvPr/>
          </p:nvGrpSpPr>
          <p:grpSpPr>
            <a:xfrm rot="19000701">
              <a:off x="4307105" y="442079"/>
              <a:ext cx="814801" cy="3391003"/>
              <a:chOff x="5835653" y="-493092"/>
              <a:chExt cx="814801" cy="3391003"/>
            </a:xfrm>
          </p:grpSpPr>
          <p:sp>
            <p:nvSpPr>
              <p:cNvPr id="33" name="Can 32"/>
              <p:cNvSpPr/>
              <p:nvPr/>
            </p:nvSpPr>
            <p:spPr>
              <a:xfrm rot="12758493">
                <a:off x="5835653" y="-493092"/>
                <a:ext cx="814801" cy="3391003"/>
              </a:xfrm>
              <a:prstGeom prst="can">
                <a:avLst>
                  <a:gd name="adj" fmla="val 12883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Can 33"/>
              <p:cNvSpPr/>
              <p:nvPr/>
            </p:nvSpPr>
            <p:spPr>
              <a:xfrm rot="12758493">
                <a:off x="6057205" y="-232862"/>
                <a:ext cx="345993" cy="2976912"/>
              </a:xfrm>
              <a:prstGeom prst="can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Flowchart: Stored Data 31"/>
            <p:cNvSpPr/>
            <p:nvPr/>
          </p:nvSpPr>
          <p:spPr>
            <a:xfrm rot="15521026" flipV="1">
              <a:off x="4079995" y="472953"/>
              <a:ext cx="765413" cy="942104"/>
            </a:xfrm>
            <a:prstGeom prst="flowChartOnlineStorag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Flowchart: Stored Data 65"/>
          <p:cNvSpPr/>
          <p:nvPr/>
        </p:nvSpPr>
        <p:spPr>
          <a:xfrm rot="15521026" flipV="1">
            <a:off x="3475706" y="2860751"/>
            <a:ext cx="704308" cy="883428"/>
          </a:xfrm>
          <a:prstGeom prst="flowChartOnlineStorag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-414232" y="2746219"/>
            <a:ext cx="8860653" cy="3811970"/>
            <a:chOff x="-414232" y="2746219"/>
            <a:chExt cx="8860653" cy="3811970"/>
          </a:xfrm>
        </p:grpSpPr>
        <p:grpSp>
          <p:nvGrpSpPr>
            <p:cNvPr id="4" name="Group 3"/>
            <p:cNvGrpSpPr/>
            <p:nvPr/>
          </p:nvGrpSpPr>
          <p:grpSpPr>
            <a:xfrm>
              <a:off x="-414232" y="2746219"/>
              <a:ext cx="8860653" cy="3811970"/>
              <a:chOff x="-234367" y="2657452"/>
              <a:chExt cx="8860653" cy="3811970"/>
            </a:xfrm>
          </p:grpSpPr>
          <p:sp>
            <p:nvSpPr>
              <p:cNvPr id="59" name="Can 58"/>
              <p:cNvSpPr/>
              <p:nvPr/>
            </p:nvSpPr>
            <p:spPr>
              <a:xfrm rot="15933549">
                <a:off x="5431982" y="2461469"/>
                <a:ext cx="606653" cy="3473862"/>
              </a:xfrm>
              <a:prstGeom prst="can">
                <a:avLst>
                  <a:gd name="adj" fmla="val 46418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 rot="14620753">
                <a:off x="7259013" y="3272692"/>
                <a:ext cx="1329731" cy="1404815"/>
                <a:chOff x="2157896" y="3274525"/>
                <a:chExt cx="1180602" cy="1242861"/>
              </a:xfrm>
            </p:grpSpPr>
            <p:sp>
              <p:nvSpPr>
                <p:cNvPr id="60" name="Flowchart: Connector 59"/>
                <p:cNvSpPr/>
                <p:nvPr/>
              </p:nvSpPr>
              <p:spPr>
                <a:xfrm rot="449427">
                  <a:off x="2442157" y="3274525"/>
                  <a:ext cx="721092" cy="788118"/>
                </a:xfrm>
                <a:prstGeom prst="flowChartConnector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1" name="Freeform 60"/>
                <p:cNvSpPr/>
                <p:nvPr/>
              </p:nvSpPr>
              <p:spPr>
                <a:xfrm rot="21573778">
                  <a:off x="2157896" y="3567182"/>
                  <a:ext cx="455922" cy="662180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2" name="Freeform 61"/>
                <p:cNvSpPr/>
                <p:nvPr/>
              </p:nvSpPr>
              <p:spPr>
                <a:xfrm rot="20495173">
                  <a:off x="2298881" y="3798305"/>
                  <a:ext cx="455922" cy="662180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3" name="Freeform 62"/>
                <p:cNvSpPr/>
                <p:nvPr/>
              </p:nvSpPr>
              <p:spPr>
                <a:xfrm rot="20308077">
                  <a:off x="2478501" y="3855206"/>
                  <a:ext cx="455922" cy="662180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4" name="Freeform 63"/>
                <p:cNvSpPr/>
                <p:nvPr/>
              </p:nvSpPr>
              <p:spPr>
                <a:xfrm rot="19872366">
                  <a:off x="2658272" y="3985848"/>
                  <a:ext cx="455922" cy="514555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  <p:sp>
              <p:nvSpPr>
                <p:cNvPr id="65" name="Freeform 64"/>
                <p:cNvSpPr/>
                <p:nvPr/>
              </p:nvSpPr>
              <p:spPr>
                <a:xfrm rot="18363199">
                  <a:off x="2841704" y="3733785"/>
                  <a:ext cx="546863" cy="446725"/>
                </a:xfrm>
                <a:custGeom>
                  <a:avLst/>
                  <a:gdLst>
                    <a:gd name="connsiteX0" fmla="*/ 197951 w 315846"/>
                    <a:gd name="connsiteY0" fmla="*/ 41698 h 529941"/>
                    <a:gd name="connsiteX1" fmla="*/ 2642 w 315846"/>
                    <a:gd name="connsiteY1" fmla="*/ 467826 h 529941"/>
                    <a:gd name="connsiteX2" fmla="*/ 100296 w 315846"/>
                    <a:gd name="connsiteY2" fmla="*/ 485582 h 529941"/>
                    <a:gd name="connsiteX3" fmla="*/ 313360 w 315846"/>
                    <a:gd name="connsiteY3" fmla="*/ 68331 h 529941"/>
                    <a:gd name="connsiteX4" fmla="*/ 197951 w 315846"/>
                    <a:gd name="connsiteY4" fmla="*/ 41698 h 5299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846" h="529941">
                      <a:moveTo>
                        <a:pt x="197951" y="41698"/>
                      </a:moveTo>
                      <a:cubicBezTo>
                        <a:pt x="146165" y="108281"/>
                        <a:pt x="18918" y="393845"/>
                        <a:pt x="2642" y="467826"/>
                      </a:cubicBezTo>
                      <a:cubicBezTo>
                        <a:pt x="-13634" y="541807"/>
                        <a:pt x="48510" y="552165"/>
                        <a:pt x="100296" y="485582"/>
                      </a:cubicBezTo>
                      <a:cubicBezTo>
                        <a:pt x="152082" y="418999"/>
                        <a:pt x="295605" y="145271"/>
                        <a:pt x="313360" y="68331"/>
                      </a:cubicBezTo>
                      <a:cubicBezTo>
                        <a:pt x="331115" y="-8609"/>
                        <a:pt x="249737" y="-24885"/>
                        <a:pt x="197951" y="41698"/>
                      </a:cubicBezTo>
                      <a:close/>
                    </a:path>
                  </a:pathLst>
                </a:cu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013"/>
                </a:p>
              </p:txBody>
            </p:sp>
          </p:grpSp>
          <p:sp>
            <p:nvSpPr>
              <p:cNvPr id="55" name="Can 54"/>
              <p:cNvSpPr/>
              <p:nvPr/>
            </p:nvSpPr>
            <p:spPr>
              <a:xfrm rot="15947539">
                <a:off x="5273983" y="2977822"/>
                <a:ext cx="366135" cy="2471995"/>
              </a:xfrm>
              <a:prstGeom prst="can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bg2">
                    <a:lumMod val="1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/>
              <p:cNvSpPr/>
              <p:nvPr/>
            </p:nvSpPr>
            <p:spPr>
              <a:xfrm rot="16200000">
                <a:off x="3565970" y="3762843"/>
                <a:ext cx="1046299" cy="1070398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>
                    <a:lumMod val="85000"/>
                  </a:schemeClr>
                </a:solidFill>
              </a:ln>
              <a:scene3d>
                <a:camera prst="orthographicFront"/>
                <a:lightRig rig="threePt" dir="t"/>
              </a:scene3d>
              <a:sp3d>
                <a:bevelT prst="angl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/>
              <p:cNvGrpSpPr/>
              <p:nvPr/>
            </p:nvGrpSpPr>
            <p:grpSpPr>
              <a:xfrm>
                <a:off x="-234367" y="2657452"/>
                <a:ext cx="4097900" cy="3811970"/>
                <a:chOff x="4039945" y="2303324"/>
                <a:chExt cx="4073184" cy="3799071"/>
              </a:xfrm>
              <a:noFill/>
            </p:grpSpPr>
            <p:grpSp>
              <p:nvGrpSpPr>
                <p:cNvPr id="38" name="Group 37"/>
                <p:cNvGrpSpPr/>
                <p:nvPr/>
              </p:nvGrpSpPr>
              <p:grpSpPr>
                <a:xfrm rot="18691273">
                  <a:off x="4563581" y="2552847"/>
                  <a:ext cx="3799071" cy="3300025"/>
                  <a:chOff x="4467659" y="3210370"/>
                  <a:chExt cx="4281860" cy="3647660"/>
                </a:xfrm>
                <a:grpFill/>
              </p:grpSpPr>
              <p:grpSp>
                <p:nvGrpSpPr>
                  <p:cNvPr id="40" name="Group 39"/>
                  <p:cNvGrpSpPr/>
                  <p:nvPr/>
                </p:nvGrpSpPr>
                <p:grpSpPr>
                  <a:xfrm>
                    <a:off x="4467659" y="4489014"/>
                    <a:ext cx="4281860" cy="2369016"/>
                    <a:chOff x="4672376" y="4269911"/>
                    <a:chExt cx="4281860" cy="2369016"/>
                  </a:xfrm>
                  <a:grpFill/>
                </p:grpSpPr>
                <p:grpSp>
                  <p:nvGrpSpPr>
                    <p:cNvPr id="42" name="Group 41"/>
                    <p:cNvGrpSpPr/>
                    <p:nvPr/>
                  </p:nvGrpSpPr>
                  <p:grpSpPr>
                    <a:xfrm>
                      <a:off x="4672376" y="4269911"/>
                      <a:ext cx="4281860" cy="2369016"/>
                      <a:chOff x="4676480" y="4420036"/>
                      <a:chExt cx="4281860" cy="2369016"/>
                    </a:xfrm>
                    <a:grpFill/>
                  </p:grpSpPr>
                  <p:grpSp>
                    <p:nvGrpSpPr>
                      <p:cNvPr id="44" name="Group 43"/>
                      <p:cNvGrpSpPr/>
                      <p:nvPr/>
                    </p:nvGrpSpPr>
                    <p:grpSpPr>
                      <a:xfrm rot="17529480">
                        <a:off x="7720190" y="5550901"/>
                        <a:ext cx="1083008" cy="1393293"/>
                        <a:chOff x="2201072" y="3323826"/>
                        <a:chExt cx="1083008" cy="1193560"/>
                      </a:xfrm>
                      <a:grpFill/>
                    </p:grpSpPr>
                    <p:sp>
                      <p:nvSpPr>
                        <p:cNvPr id="46" name="Flowchart: Connector 45"/>
                        <p:cNvSpPr/>
                        <p:nvPr/>
                      </p:nvSpPr>
                      <p:spPr>
                        <a:xfrm rot="449427">
                          <a:off x="2433681" y="3323826"/>
                          <a:ext cx="721092" cy="788118"/>
                        </a:xfrm>
                        <a:prstGeom prst="flowChartConnector">
                          <a:avLst/>
                        </a:pr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  <p:sp>
                      <p:nvSpPr>
                        <p:cNvPr id="47" name="Freeform 46"/>
                        <p:cNvSpPr/>
                        <p:nvPr/>
                      </p:nvSpPr>
                      <p:spPr>
                        <a:xfrm rot="21351782">
                          <a:off x="2201072" y="3618610"/>
                          <a:ext cx="455922" cy="662180"/>
                        </a:xfrm>
                        <a:custGeom>
                          <a:avLst/>
                          <a:gdLst>
                            <a:gd name="connsiteX0" fmla="*/ 197951 w 315846"/>
                            <a:gd name="connsiteY0" fmla="*/ 41698 h 529941"/>
                            <a:gd name="connsiteX1" fmla="*/ 2642 w 315846"/>
                            <a:gd name="connsiteY1" fmla="*/ 467826 h 529941"/>
                            <a:gd name="connsiteX2" fmla="*/ 100296 w 315846"/>
                            <a:gd name="connsiteY2" fmla="*/ 485582 h 529941"/>
                            <a:gd name="connsiteX3" fmla="*/ 313360 w 315846"/>
                            <a:gd name="connsiteY3" fmla="*/ 68331 h 529941"/>
                            <a:gd name="connsiteX4" fmla="*/ 197951 w 315846"/>
                            <a:gd name="connsiteY4" fmla="*/ 41698 h 5299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15846" h="529941">
                              <a:moveTo>
                                <a:pt x="197951" y="41698"/>
                              </a:moveTo>
                              <a:cubicBezTo>
                                <a:pt x="146165" y="108281"/>
                                <a:pt x="18918" y="393845"/>
                                <a:pt x="2642" y="467826"/>
                              </a:cubicBezTo>
                              <a:cubicBezTo>
                                <a:pt x="-13634" y="541807"/>
                                <a:pt x="48510" y="552165"/>
                                <a:pt x="100296" y="485582"/>
                              </a:cubicBezTo>
                              <a:cubicBezTo>
                                <a:pt x="152082" y="418999"/>
                                <a:pt x="295605" y="145271"/>
                                <a:pt x="313360" y="68331"/>
                              </a:cubicBezTo>
                              <a:cubicBezTo>
                                <a:pt x="331115" y="-8609"/>
                                <a:pt x="249737" y="-24885"/>
                                <a:pt x="197951" y="4169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  <p:sp>
                      <p:nvSpPr>
                        <p:cNvPr id="48" name="Freeform 47"/>
                        <p:cNvSpPr/>
                        <p:nvPr/>
                      </p:nvSpPr>
                      <p:spPr>
                        <a:xfrm rot="20495173">
                          <a:off x="2298881" y="3798305"/>
                          <a:ext cx="455922" cy="662180"/>
                        </a:xfrm>
                        <a:custGeom>
                          <a:avLst/>
                          <a:gdLst>
                            <a:gd name="connsiteX0" fmla="*/ 197951 w 315846"/>
                            <a:gd name="connsiteY0" fmla="*/ 41698 h 529941"/>
                            <a:gd name="connsiteX1" fmla="*/ 2642 w 315846"/>
                            <a:gd name="connsiteY1" fmla="*/ 467826 h 529941"/>
                            <a:gd name="connsiteX2" fmla="*/ 100296 w 315846"/>
                            <a:gd name="connsiteY2" fmla="*/ 485582 h 529941"/>
                            <a:gd name="connsiteX3" fmla="*/ 313360 w 315846"/>
                            <a:gd name="connsiteY3" fmla="*/ 68331 h 529941"/>
                            <a:gd name="connsiteX4" fmla="*/ 197951 w 315846"/>
                            <a:gd name="connsiteY4" fmla="*/ 41698 h 5299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15846" h="529941">
                              <a:moveTo>
                                <a:pt x="197951" y="41698"/>
                              </a:moveTo>
                              <a:cubicBezTo>
                                <a:pt x="146165" y="108281"/>
                                <a:pt x="18918" y="393845"/>
                                <a:pt x="2642" y="467826"/>
                              </a:cubicBezTo>
                              <a:cubicBezTo>
                                <a:pt x="-13634" y="541807"/>
                                <a:pt x="48510" y="552165"/>
                                <a:pt x="100296" y="485582"/>
                              </a:cubicBezTo>
                              <a:cubicBezTo>
                                <a:pt x="152082" y="418999"/>
                                <a:pt x="295605" y="145271"/>
                                <a:pt x="313360" y="68331"/>
                              </a:cubicBezTo>
                              <a:cubicBezTo>
                                <a:pt x="331115" y="-8609"/>
                                <a:pt x="249737" y="-24885"/>
                                <a:pt x="197951" y="4169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  <p:sp>
                      <p:nvSpPr>
                        <p:cNvPr id="49" name="Freeform 48"/>
                        <p:cNvSpPr/>
                        <p:nvPr/>
                      </p:nvSpPr>
                      <p:spPr>
                        <a:xfrm rot="19809031">
                          <a:off x="2478502" y="3855206"/>
                          <a:ext cx="455922" cy="662180"/>
                        </a:xfrm>
                        <a:custGeom>
                          <a:avLst/>
                          <a:gdLst>
                            <a:gd name="connsiteX0" fmla="*/ 197951 w 315846"/>
                            <a:gd name="connsiteY0" fmla="*/ 41698 h 529941"/>
                            <a:gd name="connsiteX1" fmla="*/ 2642 w 315846"/>
                            <a:gd name="connsiteY1" fmla="*/ 467826 h 529941"/>
                            <a:gd name="connsiteX2" fmla="*/ 100296 w 315846"/>
                            <a:gd name="connsiteY2" fmla="*/ 485582 h 529941"/>
                            <a:gd name="connsiteX3" fmla="*/ 313360 w 315846"/>
                            <a:gd name="connsiteY3" fmla="*/ 68331 h 529941"/>
                            <a:gd name="connsiteX4" fmla="*/ 197951 w 315846"/>
                            <a:gd name="connsiteY4" fmla="*/ 41698 h 5299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15846" h="529941">
                              <a:moveTo>
                                <a:pt x="197951" y="41698"/>
                              </a:moveTo>
                              <a:cubicBezTo>
                                <a:pt x="146165" y="108281"/>
                                <a:pt x="18918" y="393845"/>
                                <a:pt x="2642" y="467826"/>
                              </a:cubicBezTo>
                              <a:cubicBezTo>
                                <a:pt x="-13634" y="541807"/>
                                <a:pt x="48510" y="552165"/>
                                <a:pt x="100296" y="485582"/>
                              </a:cubicBezTo>
                              <a:cubicBezTo>
                                <a:pt x="152082" y="418999"/>
                                <a:pt x="295605" y="145271"/>
                                <a:pt x="313360" y="68331"/>
                              </a:cubicBezTo>
                              <a:cubicBezTo>
                                <a:pt x="331115" y="-8609"/>
                                <a:pt x="249737" y="-24885"/>
                                <a:pt x="197951" y="4169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  <p:sp>
                      <p:nvSpPr>
                        <p:cNvPr id="50" name="Freeform 49"/>
                        <p:cNvSpPr/>
                        <p:nvPr/>
                      </p:nvSpPr>
                      <p:spPr>
                        <a:xfrm rot="19872366">
                          <a:off x="2658272" y="3985848"/>
                          <a:ext cx="455922" cy="514555"/>
                        </a:xfrm>
                        <a:custGeom>
                          <a:avLst/>
                          <a:gdLst>
                            <a:gd name="connsiteX0" fmla="*/ 197951 w 315846"/>
                            <a:gd name="connsiteY0" fmla="*/ 41698 h 529941"/>
                            <a:gd name="connsiteX1" fmla="*/ 2642 w 315846"/>
                            <a:gd name="connsiteY1" fmla="*/ 467826 h 529941"/>
                            <a:gd name="connsiteX2" fmla="*/ 100296 w 315846"/>
                            <a:gd name="connsiteY2" fmla="*/ 485582 h 529941"/>
                            <a:gd name="connsiteX3" fmla="*/ 313360 w 315846"/>
                            <a:gd name="connsiteY3" fmla="*/ 68331 h 529941"/>
                            <a:gd name="connsiteX4" fmla="*/ 197951 w 315846"/>
                            <a:gd name="connsiteY4" fmla="*/ 41698 h 5299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15846" h="529941">
                              <a:moveTo>
                                <a:pt x="197951" y="41698"/>
                              </a:moveTo>
                              <a:cubicBezTo>
                                <a:pt x="146165" y="108281"/>
                                <a:pt x="18918" y="393845"/>
                                <a:pt x="2642" y="467826"/>
                              </a:cubicBezTo>
                              <a:cubicBezTo>
                                <a:pt x="-13634" y="541807"/>
                                <a:pt x="48510" y="552165"/>
                                <a:pt x="100296" y="485582"/>
                              </a:cubicBezTo>
                              <a:cubicBezTo>
                                <a:pt x="152082" y="418999"/>
                                <a:pt x="295605" y="145271"/>
                                <a:pt x="313360" y="68331"/>
                              </a:cubicBezTo>
                              <a:cubicBezTo>
                                <a:pt x="331115" y="-8609"/>
                                <a:pt x="249737" y="-24885"/>
                                <a:pt x="197951" y="4169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  <p:sp>
                      <p:nvSpPr>
                        <p:cNvPr id="51" name="Freeform 50"/>
                        <p:cNvSpPr/>
                        <p:nvPr/>
                      </p:nvSpPr>
                      <p:spPr>
                        <a:xfrm rot="17274728">
                          <a:off x="2787286" y="3707604"/>
                          <a:ext cx="546863" cy="446725"/>
                        </a:xfrm>
                        <a:custGeom>
                          <a:avLst/>
                          <a:gdLst>
                            <a:gd name="connsiteX0" fmla="*/ 197951 w 315846"/>
                            <a:gd name="connsiteY0" fmla="*/ 41698 h 529941"/>
                            <a:gd name="connsiteX1" fmla="*/ 2642 w 315846"/>
                            <a:gd name="connsiteY1" fmla="*/ 467826 h 529941"/>
                            <a:gd name="connsiteX2" fmla="*/ 100296 w 315846"/>
                            <a:gd name="connsiteY2" fmla="*/ 485582 h 529941"/>
                            <a:gd name="connsiteX3" fmla="*/ 313360 w 315846"/>
                            <a:gd name="connsiteY3" fmla="*/ 68331 h 529941"/>
                            <a:gd name="connsiteX4" fmla="*/ 197951 w 315846"/>
                            <a:gd name="connsiteY4" fmla="*/ 41698 h 52994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315846" h="529941">
                              <a:moveTo>
                                <a:pt x="197951" y="41698"/>
                              </a:moveTo>
                              <a:cubicBezTo>
                                <a:pt x="146165" y="108281"/>
                                <a:pt x="18918" y="393845"/>
                                <a:pt x="2642" y="467826"/>
                              </a:cubicBezTo>
                              <a:cubicBezTo>
                                <a:pt x="-13634" y="541807"/>
                                <a:pt x="48510" y="552165"/>
                                <a:pt x="100296" y="485582"/>
                              </a:cubicBezTo>
                              <a:cubicBezTo>
                                <a:pt x="152082" y="418999"/>
                                <a:pt x="295605" y="145271"/>
                                <a:pt x="313360" y="68331"/>
                              </a:cubicBezTo>
                              <a:cubicBezTo>
                                <a:pt x="331115" y="-8609"/>
                                <a:pt x="249737" y="-24885"/>
                                <a:pt x="197951" y="41698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endParaRPr lang="en-US" sz="1013"/>
                        </a:p>
                      </p:txBody>
                    </p:sp>
                  </p:grpSp>
                  <p:sp>
                    <p:nvSpPr>
                      <p:cNvPr id="45" name="Can 44"/>
                      <p:cNvSpPr/>
                      <p:nvPr/>
                    </p:nvSpPr>
                    <p:spPr>
                      <a:xfrm rot="18842276">
                        <a:off x="6294259" y="2802257"/>
                        <a:ext cx="666515" cy="3902074"/>
                      </a:xfrm>
                      <a:prstGeom prst="can">
                        <a:avLst>
                          <a:gd name="adj" fmla="val 46418"/>
                        </a:avLst>
                      </a:prstGeom>
                      <a:grpFill/>
                      <a:ln>
                        <a:noFill/>
                      </a:ln>
                      <a:effectLst/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US"/>
                      </a:p>
                    </p:txBody>
                  </p:sp>
                </p:grpSp>
                <p:sp>
                  <p:nvSpPr>
                    <p:cNvPr id="43" name="Flowchart: Stored Data 42"/>
                    <p:cNvSpPr/>
                    <p:nvPr/>
                  </p:nvSpPr>
                  <p:spPr>
                    <a:xfrm rot="2606025">
                      <a:off x="7001623" y="5168454"/>
                      <a:ext cx="975643" cy="599686"/>
                    </a:xfrm>
                    <a:prstGeom prst="flowChartOnlineStorage">
                      <a:avLst/>
                    </a:prstGeom>
                    <a:grpFill/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41" name="Can 40"/>
                  <p:cNvSpPr/>
                  <p:nvPr/>
                </p:nvSpPr>
                <p:spPr>
                  <a:xfrm rot="18900000">
                    <a:off x="6041237" y="3210370"/>
                    <a:ext cx="221667" cy="2715923"/>
                  </a:xfrm>
                  <a:prstGeom prst="can">
                    <a:avLst/>
                  </a:prstGeom>
                  <a:grpFill/>
                  <a:ln>
                    <a:noFill/>
                  </a:ln>
                  <a:effectLst>
                    <a:glow rad="63500">
                      <a:schemeClr val="accent3">
                        <a:satMod val="175000"/>
                        <a:alpha val="40000"/>
                      </a:schemeClr>
                    </a:glo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39" name="Oval 38"/>
                <p:cNvSpPr/>
                <p:nvPr/>
              </p:nvSpPr>
              <p:spPr>
                <a:xfrm rot="16200000">
                  <a:off x="4050536" y="3768902"/>
                  <a:ext cx="1042759" cy="1063942"/>
                </a:xfrm>
                <a:prstGeom prst="ellipse">
                  <a:avLst/>
                </a:prstGeom>
                <a:grpFill/>
                <a:ln>
                  <a:noFill/>
                </a:ln>
                <a:scene3d>
                  <a:camera prst="orthographicFront"/>
                  <a:lightRig rig="threePt" dir="t"/>
                </a:scene3d>
                <a:sp3d>
                  <a:bevelT prst="angle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7" name="Flowchart: Stored Data 56"/>
              <p:cNvSpPr/>
              <p:nvPr/>
            </p:nvSpPr>
            <p:spPr>
              <a:xfrm rot="10479664">
                <a:off x="6405078" y="3790350"/>
                <a:ext cx="859657" cy="627227"/>
              </a:xfrm>
              <a:prstGeom prst="flowChartOnlineStorage">
                <a:avLst/>
              </a:prstGeom>
              <a:solidFill>
                <a:schemeClr val="bg1">
                  <a:lumMod val="50000"/>
                </a:schemeClr>
              </a:solidFill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8" name="Flowchart: Stored Data 127"/>
            <p:cNvSpPr/>
            <p:nvPr/>
          </p:nvSpPr>
          <p:spPr>
            <a:xfrm rot="10479664">
              <a:off x="4579818" y="4001595"/>
              <a:ext cx="859657" cy="627227"/>
            </a:xfrm>
            <a:prstGeom prst="flowChartOnlineStorage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4742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utoRev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4800000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1303</TotalTime>
  <Words>13</Words>
  <Application>Microsoft Office PowerPoint</Application>
  <PresentationFormat>On-screen Show (4:3)</PresentationFormat>
  <Paragraphs>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Electro Shackle</vt:lpstr>
      <vt:lpstr>Office Theme</vt:lpstr>
      <vt:lpstr>Bio Electronic Limbs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Admin</cp:lastModifiedBy>
  <cp:revision>106</cp:revision>
  <dcterms:created xsi:type="dcterms:W3CDTF">2017-08-02T16:28:32Z</dcterms:created>
  <dcterms:modified xsi:type="dcterms:W3CDTF">2017-09-04T06:20:00Z</dcterms:modified>
</cp:coreProperties>
</file>

<file path=docProps/thumbnail.jpeg>
</file>